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5" r:id="rId4"/>
  </p:sldMasterIdLst>
  <p:sldIdLst>
    <p:sldId id="343" r:id="rId5"/>
    <p:sldId id="257" r:id="rId6"/>
    <p:sldId id="350" r:id="rId7"/>
    <p:sldId id="284" r:id="rId8"/>
    <p:sldId id="283" r:id="rId9"/>
    <p:sldId id="352" r:id="rId10"/>
    <p:sldId id="285" r:id="rId11"/>
    <p:sldId id="358" r:id="rId12"/>
    <p:sldId id="351" r:id="rId13"/>
    <p:sldId id="359" r:id="rId14"/>
    <p:sldId id="360" r:id="rId15"/>
    <p:sldId id="354" r:id="rId16"/>
    <p:sldId id="356" r:id="rId17"/>
    <p:sldId id="357"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DEFF7"/>
    <a:srgbClr val="D0D1D9"/>
    <a:srgbClr val="F6F9FF"/>
    <a:srgbClr val="19191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AF606853-7671-496A-8E4F-DF71F8EC918B}" styleName="Dark Style 1 - Accent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E929F9F4-4A8F-4326-A1B4-22849713DDAB}" styleName="Dark Style 1 - Accent 4">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4"/>
          </a:solidFill>
        </a:fill>
      </a:tcStyle>
    </a:wholeTbl>
    <a:band1H>
      <a:tcStyle>
        <a:tcBdr/>
        <a:fill>
          <a:solidFill>
            <a:schemeClr val="accent4">
              <a:shade val="60000"/>
            </a:schemeClr>
          </a:solidFill>
        </a:fill>
      </a:tcStyle>
    </a:band1H>
    <a:band1V>
      <a:tcStyle>
        <a:tcBdr/>
        <a:fill>
          <a:solidFill>
            <a:schemeClr val="accent4">
              <a:shade val="60000"/>
            </a:schemeClr>
          </a:solidFill>
        </a:fill>
      </a:tcStyle>
    </a:band1V>
    <a:lastCol>
      <a:tcTxStyle b="on"/>
      <a:tcStyle>
        <a:tcBdr>
          <a:left>
            <a:ln w="25400" cmpd="sng">
              <a:solidFill>
                <a:schemeClr val="lt1"/>
              </a:solidFill>
            </a:ln>
          </a:left>
        </a:tcBdr>
        <a:fill>
          <a:solidFill>
            <a:schemeClr val="accent4">
              <a:shade val="60000"/>
            </a:schemeClr>
          </a:solidFill>
        </a:fill>
      </a:tcStyle>
    </a:lastCol>
    <a:firstCol>
      <a:tcTxStyle b="on"/>
      <a:tcStyle>
        <a:tcBdr>
          <a:right>
            <a:ln w="25400" cmpd="sng">
              <a:solidFill>
                <a:schemeClr val="lt1"/>
              </a:solidFill>
            </a:ln>
          </a:right>
        </a:tcBdr>
        <a:fill>
          <a:solidFill>
            <a:schemeClr val="accent4">
              <a:shade val="60000"/>
            </a:schemeClr>
          </a:solidFill>
        </a:fill>
      </a:tcStyle>
    </a:firstCol>
    <a:lastRow>
      <a:tcTxStyle b="on"/>
      <a:tcStyle>
        <a:tcBdr>
          <a:top>
            <a:ln w="25400" cmpd="sng">
              <a:solidFill>
                <a:schemeClr val="lt1"/>
              </a:solidFill>
            </a:ln>
          </a:top>
        </a:tcBdr>
        <a:fill>
          <a:solidFill>
            <a:schemeClr val="accent4">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125E5076-3810-47DD-B79F-674D7AD40C01}" styleName="Dark Style 1 - Accent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34" autoAdjust="0"/>
  </p:normalViewPr>
  <p:slideViewPr>
    <p:cSldViewPr snapToGrid="0">
      <p:cViewPr varScale="1">
        <p:scale>
          <a:sx n="63" d="100"/>
          <a:sy n="63" d="100"/>
        </p:scale>
        <p:origin x="804"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5244290-3F36-4CB7-B4FF-ADBC63B7E4BE}" type="doc">
      <dgm:prSet loTypeId="urn:microsoft.com/office/officeart/2005/8/layout/hList1" loCatId="list" qsTypeId="urn:microsoft.com/office/officeart/2005/8/quickstyle/simple1" qsCatId="simple" csTypeId="urn:microsoft.com/office/officeart/2005/8/colors/accent0_1" csCatId="mainScheme" phldr="1"/>
      <dgm:spPr/>
      <dgm:t>
        <a:bodyPr/>
        <a:lstStyle/>
        <a:p>
          <a:endParaRPr lang="en-US"/>
        </a:p>
      </dgm:t>
    </dgm:pt>
    <dgm:pt modelId="{948E171A-413F-4438-B8B6-009D3DD5AC5C}">
      <dgm:prSet phldrT="[Text]"/>
      <dgm:spPr/>
      <dgm:t>
        <a:bodyPr/>
        <a:lstStyle/>
        <a:p>
          <a:r>
            <a:rPr lang="en-US" dirty="0"/>
            <a:t>Gateway Activities</a:t>
          </a:r>
        </a:p>
      </dgm:t>
    </dgm:pt>
    <dgm:pt modelId="{EBDEE0EA-3883-47FD-8EBF-2C03510A544C}" type="parTrans" cxnId="{B9740351-1071-4FE7-8559-893618052E72}">
      <dgm:prSet/>
      <dgm:spPr/>
      <dgm:t>
        <a:bodyPr/>
        <a:lstStyle/>
        <a:p>
          <a:endParaRPr lang="en-US"/>
        </a:p>
      </dgm:t>
    </dgm:pt>
    <dgm:pt modelId="{B170AFA5-584C-4F1D-A6EA-469D21952FD6}" type="sibTrans" cxnId="{B9740351-1071-4FE7-8559-893618052E72}">
      <dgm:prSet/>
      <dgm:spPr/>
      <dgm:t>
        <a:bodyPr/>
        <a:lstStyle/>
        <a:p>
          <a:endParaRPr lang="en-US"/>
        </a:p>
      </dgm:t>
    </dgm:pt>
    <dgm:pt modelId="{C29612B7-FF66-4493-A6B1-8B2DCC580CDA}">
      <dgm:prSet phldrT="[Text]"/>
      <dgm:spPr/>
      <dgm:t>
        <a:bodyPr/>
        <a:lstStyle/>
        <a:p>
          <a:r>
            <a:rPr lang="en-US" dirty="0"/>
            <a:t>Fundamental Activities</a:t>
          </a:r>
        </a:p>
      </dgm:t>
    </dgm:pt>
    <dgm:pt modelId="{064DA065-0D16-4D0D-836C-96513FD7CF07}" type="parTrans" cxnId="{2D436BBF-7C81-456B-96C1-64D5534CEDE1}">
      <dgm:prSet/>
      <dgm:spPr/>
      <dgm:t>
        <a:bodyPr/>
        <a:lstStyle/>
        <a:p>
          <a:endParaRPr lang="en-US"/>
        </a:p>
      </dgm:t>
    </dgm:pt>
    <dgm:pt modelId="{D618B531-25AE-445B-B6E0-9B2CC34FE338}" type="sibTrans" cxnId="{2D436BBF-7C81-456B-96C1-64D5534CEDE1}">
      <dgm:prSet/>
      <dgm:spPr/>
      <dgm:t>
        <a:bodyPr/>
        <a:lstStyle/>
        <a:p>
          <a:endParaRPr lang="en-US"/>
        </a:p>
      </dgm:t>
    </dgm:pt>
    <dgm:pt modelId="{658D70D1-D43B-40DD-AEBC-0E2B6A73FA3E}">
      <dgm:prSet phldrT="[Text]"/>
      <dgm:spPr/>
      <dgm:t>
        <a:bodyPr/>
        <a:lstStyle/>
        <a:p>
          <a:r>
            <a:rPr lang="en-US" dirty="0"/>
            <a:t>Invasion games – football, hockey, netball, dodgeball, basketball, touch rugby</a:t>
          </a:r>
        </a:p>
      </dgm:t>
    </dgm:pt>
    <dgm:pt modelId="{3712E7DE-CA78-42A7-A648-35FC0B4BFDAD}" type="parTrans" cxnId="{927707C4-913D-4057-915F-7B9E084A0FB2}">
      <dgm:prSet/>
      <dgm:spPr/>
      <dgm:t>
        <a:bodyPr/>
        <a:lstStyle/>
        <a:p>
          <a:endParaRPr lang="en-US"/>
        </a:p>
      </dgm:t>
    </dgm:pt>
    <dgm:pt modelId="{B97D49EF-FDE4-44D5-A5DB-167C84CB9F21}" type="sibTrans" cxnId="{927707C4-913D-4057-915F-7B9E084A0FB2}">
      <dgm:prSet/>
      <dgm:spPr/>
      <dgm:t>
        <a:bodyPr/>
        <a:lstStyle/>
        <a:p>
          <a:endParaRPr lang="en-US"/>
        </a:p>
      </dgm:t>
    </dgm:pt>
    <dgm:pt modelId="{80D760EE-07E4-4823-91E2-2DFDD1BBA3B4}">
      <dgm:prSet phldrT="[Text]"/>
      <dgm:spPr/>
      <dgm:t>
        <a:bodyPr/>
        <a:lstStyle/>
        <a:p>
          <a:r>
            <a:rPr lang="en-US" dirty="0"/>
            <a:t>Net games – badminton, tennis, table tennis</a:t>
          </a:r>
        </a:p>
      </dgm:t>
    </dgm:pt>
    <dgm:pt modelId="{D53787A6-55CE-4A6A-B0A4-DCF0749434A7}" type="parTrans" cxnId="{2EA1BDA3-B30B-4EE2-A9DB-630FB20E2559}">
      <dgm:prSet/>
      <dgm:spPr/>
      <dgm:t>
        <a:bodyPr/>
        <a:lstStyle/>
        <a:p>
          <a:endParaRPr lang="en-US"/>
        </a:p>
      </dgm:t>
    </dgm:pt>
    <dgm:pt modelId="{74A41E5F-233D-4ABB-828C-0D912B2A7B31}" type="sibTrans" cxnId="{2EA1BDA3-B30B-4EE2-A9DB-630FB20E2559}">
      <dgm:prSet/>
      <dgm:spPr/>
      <dgm:t>
        <a:bodyPr/>
        <a:lstStyle/>
        <a:p>
          <a:endParaRPr lang="en-US"/>
        </a:p>
      </dgm:t>
    </dgm:pt>
    <dgm:pt modelId="{73184DE0-2756-46F9-A058-EDC829E46431}">
      <dgm:prSet phldrT="[Text]"/>
      <dgm:spPr/>
      <dgm:t>
        <a:bodyPr/>
        <a:lstStyle/>
        <a:p>
          <a:r>
            <a:rPr lang="en-US" dirty="0"/>
            <a:t>Community-Based Legacy Activities</a:t>
          </a:r>
        </a:p>
      </dgm:t>
    </dgm:pt>
    <dgm:pt modelId="{946DD457-7AB4-482E-AC84-11859A89AFA3}" type="parTrans" cxnId="{38457C46-8FD1-40D6-87CC-55C19B951230}">
      <dgm:prSet/>
      <dgm:spPr/>
      <dgm:t>
        <a:bodyPr/>
        <a:lstStyle/>
        <a:p>
          <a:endParaRPr lang="en-US"/>
        </a:p>
      </dgm:t>
    </dgm:pt>
    <dgm:pt modelId="{25E8945D-3A5B-4385-A669-B1907C8B3687}" type="sibTrans" cxnId="{38457C46-8FD1-40D6-87CC-55C19B951230}">
      <dgm:prSet/>
      <dgm:spPr/>
      <dgm:t>
        <a:bodyPr/>
        <a:lstStyle/>
        <a:p>
          <a:endParaRPr lang="en-US"/>
        </a:p>
      </dgm:t>
    </dgm:pt>
    <dgm:pt modelId="{834A773C-2D3D-4646-BE27-8BACB0603F98}">
      <dgm:prSet phldrT="[Text]"/>
      <dgm:spPr/>
      <dgm:t>
        <a:bodyPr/>
        <a:lstStyle/>
        <a:p>
          <a:r>
            <a:rPr lang="en-US" dirty="0"/>
            <a:t>Teacher assisted &amp; Self-guided gym/fitness </a:t>
          </a:r>
          <a:r>
            <a:rPr lang="en-US" dirty="0" err="1"/>
            <a:t>centre</a:t>
          </a:r>
          <a:r>
            <a:rPr lang="en-US" dirty="0"/>
            <a:t> use</a:t>
          </a:r>
        </a:p>
      </dgm:t>
    </dgm:pt>
    <dgm:pt modelId="{52CFC17C-C067-4C64-9EC4-2A2B3B25CBB1}" type="parTrans" cxnId="{14B8A1FA-3E5F-4479-BC08-675C06BC6296}">
      <dgm:prSet/>
      <dgm:spPr/>
      <dgm:t>
        <a:bodyPr/>
        <a:lstStyle/>
        <a:p>
          <a:endParaRPr lang="en-US"/>
        </a:p>
      </dgm:t>
    </dgm:pt>
    <dgm:pt modelId="{E87CF7C6-9FEA-4170-87BB-47FFE84C57A0}" type="sibTrans" cxnId="{14B8A1FA-3E5F-4479-BC08-675C06BC6296}">
      <dgm:prSet/>
      <dgm:spPr/>
      <dgm:t>
        <a:bodyPr/>
        <a:lstStyle/>
        <a:p>
          <a:endParaRPr lang="en-US"/>
        </a:p>
      </dgm:t>
    </dgm:pt>
    <dgm:pt modelId="{BE8565C4-42B9-40C7-910F-9F59CE68D458}">
      <dgm:prSet phldrT="[Text]"/>
      <dgm:spPr/>
      <dgm:t>
        <a:bodyPr/>
        <a:lstStyle/>
        <a:p>
          <a:r>
            <a:rPr lang="en-US" dirty="0"/>
            <a:t>Teacher assisted &amp; self-guided walks/rambles</a:t>
          </a:r>
        </a:p>
      </dgm:t>
    </dgm:pt>
    <dgm:pt modelId="{261CF2A7-F648-4216-A35B-D624D4D7C80F}" type="parTrans" cxnId="{F545E10F-01D9-4F8B-92AE-F48F509322AF}">
      <dgm:prSet/>
      <dgm:spPr/>
      <dgm:t>
        <a:bodyPr/>
        <a:lstStyle/>
        <a:p>
          <a:endParaRPr lang="en-US"/>
        </a:p>
      </dgm:t>
    </dgm:pt>
    <dgm:pt modelId="{891E7389-39B1-4072-B6B3-034375A724CD}" type="sibTrans" cxnId="{F545E10F-01D9-4F8B-92AE-F48F509322AF}">
      <dgm:prSet/>
      <dgm:spPr/>
      <dgm:t>
        <a:bodyPr/>
        <a:lstStyle/>
        <a:p>
          <a:endParaRPr lang="en-US"/>
        </a:p>
      </dgm:t>
    </dgm:pt>
    <dgm:pt modelId="{E9F3DA9B-7A9A-4DFB-93B8-F6FD0470EAFE}">
      <dgm:prSet phldrT="[Text]"/>
      <dgm:spPr/>
      <dgm:t>
        <a:bodyPr/>
        <a:lstStyle/>
        <a:p>
          <a:r>
            <a:rPr lang="en-US" dirty="0"/>
            <a:t>Striking/fielding games – </a:t>
          </a:r>
          <a:r>
            <a:rPr lang="en-US" dirty="0" err="1"/>
            <a:t>rounders</a:t>
          </a:r>
          <a:r>
            <a:rPr lang="en-US" dirty="0"/>
            <a:t>, cricket</a:t>
          </a:r>
        </a:p>
      </dgm:t>
    </dgm:pt>
    <dgm:pt modelId="{010E9369-5C52-4AFA-BD1B-FF0F35F38CC5}" type="parTrans" cxnId="{7B1917F5-EF53-4BA7-B9A1-8C845F29FC4D}">
      <dgm:prSet/>
      <dgm:spPr/>
      <dgm:t>
        <a:bodyPr/>
        <a:lstStyle/>
        <a:p>
          <a:endParaRPr lang="en-US"/>
        </a:p>
      </dgm:t>
    </dgm:pt>
    <dgm:pt modelId="{057D4B3E-F31B-4D84-B5F6-740C105FD945}" type="sibTrans" cxnId="{7B1917F5-EF53-4BA7-B9A1-8C845F29FC4D}">
      <dgm:prSet/>
      <dgm:spPr/>
      <dgm:t>
        <a:bodyPr/>
        <a:lstStyle/>
        <a:p>
          <a:endParaRPr lang="en-US"/>
        </a:p>
      </dgm:t>
    </dgm:pt>
    <dgm:pt modelId="{9E9F99BE-DEFA-468E-81B6-F3673E21758F}">
      <dgm:prSet phldrT="[Text]"/>
      <dgm:spPr/>
      <dgm:t>
        <a:bodyPr/>
        <a:lstStyle/>
        <a:p>
          <a:r>
            <a:rPr lang="en-US" dirty="0"/>
            <a:t>Health &amp; fitness – Circuit training, conditioning, yoga, </a:t>
          </a:r>
          <a:r>
            <a:rPr lang="en-US" dirty="0" err="1"/>
            <a:t>pilates</a:t>
          </a:r>
          <a:r>
            <a:rPr lang="en-US" dirty="0"/>
            <a:t>, walking, jogging, cycling</a:t>
          </a:r>
        </a:p>
      </dgm:t>
    </dgm:pt>
    <dgm:pt modelId="{CCB79F7D-8465-4B7B-81FE-85BF21A70543}" type="parTrans" cxnId="{9C08602F-70C9-4918-B9C8-E559F39A1457}">
      <dgm:prSet/>
      <dgm:spPr/>
      <dgm:t>
        <a:bodyPr/>
        <a:lstStyle/>
        <a:p>
          <a:endParaRPr lang="en-US"/>
        </a:p>
      </dgm:t>
    </dgm:pt>
    <dgm:pt modelId="{8F7AB745-5A17-4A18-BC67-CC43AB239B2B}" type="sibTrans" cxnId="{9C08602F-70C9-4918-B9C8-E559F39A1457}">
      <dgm:prSet/>
      <dgm:spPr/>
      <dgm:t>
        <a:bodyPr/>
        <a:lstStyle/>
        <a:p>
          <a:endParaRPr lang="en-US"/>
        </a:p>
      </dgm:t>
    </dgm:pt>
    <dgm:pt modelId="{3B6B1E6A-31F7-4369-B968-71009A51CBA3}">
      <dgm:prSet phldrT="[Text]"/>
      <dgm:spPr/>
      <dgm:t>
        <a:bodyPr/>
        <a:lstStyle/>
        <a:p>
          <a:r>
            <a:rPr lang="en-US" dirty="0"/>
            <a:t>OAA – Orienteering, team-building activities</a:t>
          </a:r>
        </a:p>
      </dgm:t>
    </dgm:pt>
    <dgm:pt modelId="{441A3283-3A03-44C6-B717-7E0E9F37ADCB}" type="parTrans" cxnId="{E1B66CE0-C6F2-47D9-947D-123282BFF7BC}">
      <dgm:prSet/>
      <dgm:spPr/>
      <dgm:t>
        <a:bodyPr/>
        <a:lstStyle/>
        <a:p>
          <a:endParaRPr lang="en-US"/>
        </a:p>
      </dgm:t>
    </dgm:pt>
    <dgm:pt modelId="{5EB1DACB-2807-494A-93E3-BE8A89C64960}" type="sibTrans" cxnId="{E1B66CE0-C6F2-47D9-947D-123282BFF7BC}">
      <dgm:prSet/>
      <dgm:spPr/>
      <dgm:t>
        <a:bodyPr/>
        <a:lstStyle/>
        <a:p>
          <a:endParaRPr lang="en-US"/>
        </a:p>
      </dgm:t>
    </dgm:pt>
    <dgm:pt modelId="{0D1B8BF9-EAEF-43B6-8BDE-FC65D1250CD5}">
      <dgm:prSet phldrT="[Text]"/>
      <dgm:spPr/>
      <dgm:t>
        <a:bodyPr/>
        <a:lstStyle/>
        <a:p>
          <a:r>
            <a:rPr lang="en-US" dirty="0"/>
            <a:t>Delivered largely on-site individually/pairs/small groups as confidence develops</a:t>
          </a:r>
        </a:p>
      </dgm:t>
    </dgm:pt>
    <dgm:pt modelId="{82485202-33B4-4E6E-BA23-81A7F464F333}" type="parTrans" cxnId="{DD0F0129-BB7D-497F-AB8E-002C003C4D82}">
      <dgm:prSet/>
      <dgm:spPr/>
      <dgm:t>
        <a:bodyPr/>
        <a:lstStyle/>
        <a:p>
          <a:endParaRPr lang="en-US"/>
        </a:p>
      </dgm:t>
    </dgm:pt>
    <dgm:pt modelId="{7A824E73-F2E7-4774-B967-4985A6FB7E9E}" type="sibTrans" cxnId="{DD0F0129-BB7D-497F-AB8E-002C003C4D82}">
      <dgm:prSet/>
      <dgm:spPr/>
      <dgm:t>
        <a:bodyPr/>
        <a:lstStyle/>
        <a:p>
          <a:endParaRPr lang="en-US"/>
        </a:p>
      </dgm:t>
    </dgm:pt>
    <dgm:pt modelId="{03270A0C-51F7-4595-873C-40FE8FAECB00}">
      <dgm:prSet phldrT="[Text]"/>
      <dgm:spPr/>
      <dgm:t>
        <a:bodyPr/>
        <a:lstStyle/>
        <a:p>
          <a:r>
            <a:rPr lang="en-US" dirty="0"/>
            <a:t>Dance &amp; gymnastics– </a:t>
          </a:r>
          <a:r>
            <a:rPr lang="en-US" dirty="0" err="1"/>
            <a:t>Parcour</a:t>
          </a:r>
          <a:r>
            <a:rPr lang="en-US" dirty="0"/>
            <a:t>, Just dance</a:t>
          </a:r>
        </a:p>
      </dgm:t>
    </dgm:pt>
    <dgm:pt modelId="{920FFA07-726A-4823-A258-C1E62D364BE0}" type="parTrans" cxnId="{91E5B166-3988-4FBF-B1E0-408A49CC3F2B}">
      <dgm:prSet/>
      <dgm:spPr/>
      <dgm:t>
        <a:bodyPr/>
        <a:lstStyle/>
        <a:p>
          <a:endParaRPr lang="en-US"/>
        </a:p>
      </dgm:t>
    </dgm:pt>
    <dgm:pt modelId="{7FB2EC66-9C46-4F9D-BFEE-7B5D867AA636}" type="sibTrans" cxnId="{91E5B166-3988-4FBF-B1E0-408A49CC3F2B}">
      <dgm:prSet/>
      <dgm:spPr/>
      <dgm:t>
        <a:bodyPr/>
        <a:lstStyle/>
        <a:p>
          <a:endParaRPr lang="en-US"/>
        </a:p>
      </dgm:t>
    </dgm:pt>
    <dgm:pt modelId="{5EB145A2-5736-43D8-9706-A1F1F4C88A8A}">
      <dgm:prSet phldrT="[Text]"/>
      <dgm:spPr/>
      <dgm:t>
        <a:bodyPr/>
        <a:lstStyle/>
        <a:p>
          <a:r>
            <a:rPr lang="en-US" dirty="0"/>
            <a:t>Teacher assisted &amp; self-guided cycling</a:t>
          </a:r>
        </a:p>
      </dgm:t>
    </dgm:pt>
    <dgm:pt modelId="{586A468E-9114-418E-BE98-8ABECEDF7F7F}" type="parTrans" cxnId="{1C5A7AF7-6861-4745-965F-62C341DD7DC0}">
      <dgm:prSet/>
      <dgm:spPr/>
      <dgm:t>
        <a:bodyPr/>
        <a:lstStyle/>
        <a:p>
          <a:endParaRPr lang="en-US"/>
        </a:p>
      </dgm:t>
    </dgm:pt>
    <dgm:pt modelId="{65ECC89B-F329-428B-AE49-7CF74D4B8054}" type="sibTrans" cxnId="{1C5A7AF7-6861-4745-965F-62C341DD7DC0}">
      <dgm:prSet/>
      <dgm:spPr/>
      <dgm:t>
        <a:bodyPr/>
        <a:lstStyle/>
        <a:p>
          <a:endParaRPr lang="en-US"/>
        </a:p>
      </dgm:t>
    </dgm:pt>
    <dgm:pt modelId="{D496D4FB-2CA2-4491-A8FB-3D79BFCFBA6E}">
      <dgm:prSet phldrT="[Text]"/>
      <dgm:spPr/>
      <dgm:t>
        <a:bodyPr/>
        <a:lstStyle/>
        <a:p>
          <a:r>
            <a:rPr lang="en-US" dirty="0"/>
            <a:t>Teacher assisted mountain biking</a:t>
          </a:r>
        </a:p>
      </dgm:t>
    </dgm:pt>
    <dgm:pt modelId="{478735F9-318C-4375-8278-D26C0E130E73}" type="parTrans" cxnId="{C5D8A2B5-B130-4AC1-9625-B2CE9540C0F8}">
      <dgm:prSet/>
      <dgm:spPr/>
      <dgm:t>
        <a:bodyPr/>
        <a:lstStyle/>
        <a:p>
          <a:endParaRPr lang="en-US"/>
        </a:p>
      </dgm:t>
    </dgm:pt>
    <dgm:pt modelId="{0C66E40D-5C42-4AFA-AE09-7979CC804AD1}" type="sibTrans" cxnId="{C5D8A2B5-B130-4AC1-9625-B2CE9540C0F8}">
      <dgm:prSet/>
      <dgm:spPr/>
      <dgm:t>
        <a:bodyPr/>
        <a:lstStyle/>
        <a:p>
          <a:endParaRPr lang="en-US"/>
        </a:p>
      </dgm:t>
    </dgm:pt>
    <dgm:pt modelId="{323C30C5-16FE-4ABA-A73B-80F072E19532}">
      <dgm:prSet phldrT="[Text]"/>
      <dgm:spPr/>
      <dgm:t>
        <a:bodyPr/>
        <a:lstStyle/>
        <a:p>
          <a:r>
            <a:rPr lang="en-US" dirty="0"/>
            <a:t>Teacher assisted &amp; self-guided badminton/tennis/</a:t>
          </a:r>
          <a:r>
            <a:rPr lang="en-US" dirty="0" err="1"/>
            <a:t>padel</a:t>
          </a:r>
          <a:r>
            <a:rPr lang="en-US" dirty="0"/>
            <a:t> in local community facilities</a:t>
          </a:r>
        </a:p>
      </dgm:t>
    </dgm:pt>
    <dgm:pt modelId="{D90D5AD9-2587-4F81-875E-704D160A8601}" type="parTrans" cxnId="{60FC4F81-3B08-46A5-8D51-61FA56F7D2C8}">
      <dgm:prSet/>
      <dgm:spPr/>
      <dgm:t>
        <a:bodyPr/>
        <a:lstStyle/>
        <a:p>
          <a:endParaRPr lang="en-US"/>
        </a:p>
      </dgm:t>
    </dgm:pt>
    <dgm:pt modelId="{D651CBD7-C305-403E-ACA2-FE06A495ACF8}" type="sibTrans" cxnId="{60FC4F81-3B08-46A5-8D51-61FA56F7D2C8}">
      <dgm:prSet/>
      <dgm:spPr/>
      <dgm:t>
        <a:bodyPr/>
        <a:lstStyle/>
        <a:p>
          <a:endParaRPr lang="en-US"/>
        </a:p>
      </dgm:t>
    </dgm:pt>
    <dgm:pt modelId="{F80C1BB2-F9B9-46CA-AD84-69F3AA401B63}">
      <dgm:prSet phldrT="[Text]"/>
      <dgm:spPr/>
      <dgm:t>
        <a:bodyPr/>
        <a:lstStyle/>
        <a:p>
          <a:endParaRPr lang="en-US" dirty="0"/>
        </a:p>
      </dgm:t>
    </dgm:pt>
    <dgm:pt modelId="{BC55AD74-A620-48B1-8C26-A86D07C968E2}" type="parTrans" cxnId="{45DB6BC5-1D2B-4102-89D8-AD8D0C08464E}">
      <dgm:prSet/>
      <dgm:spPr/>
      <dgm:t>
        <a:bodyPr/>
        <a:lstStyle/>
        <a:p>
          <a:endParaRPr lang="en-US"/>
        </a:p>
      </dgm:t>
    </dgm:pt>
    <dgm:pt modelId="{0FE5B78C-4D91-4C31-AED1-AD4C545F201F}" type="sibTrans" cxnId="{45DB6BC5-1D2B-4102-89D8-AD8D0C08464E}">
      <dgm:prSet/>
      <dgm:spPr/>
      <dgm:t>
        <a:bodyPr/>
        <a:lstStyle/>
        <a:p>
          <a:endParaRPr lang="en-US"/>
        </a:p>
      </dgm:t>
    </dgm:pt>
    <dgm:pt modelId="{CC926DFB-65EE-4C19-AC01-0AFFD3D22398}">
      <dgm:prSet phldrT="[Text]"/>
      <dgm:spPr/>
      <dgm:t>
        <a:bodyPr/>
        <a:lstStyle/>
        <a:p>
          <a:endParaRPr lang="en-US" dirty="0"/>
        </a:p>
      </dgm:t>
    </dgm:pt>
    <dgm:pt modelId="{200B6E09-E297-4E10-A374-402E8147CB1C}" type="parTrans" cxnId="{A9A12DE2-3CD1-4C49-97FD-AFAC0B540865}">
      <dgm:prSet/>
      <dgm:spPr/>
      <dgm:t>
        <a:bodyPr/>
        <a:lstStyle/>
        <a:p>
          <a:endParaRPr lang="en-US"/>
        </a:p>
      </dgm:t>
    </dgm:pt>
    <dgm:pt modelId="{E04FC5AE-F0A9-4948-9246-673006D8A7FC}" type="sibTrans" cxnId="{A9A12DE2-3CD1-4C49-97FD-AFAC0B540865}">
      <dgm:prSet/>
      <dgm:spPr/>
      <dgm:t>
        <a:bodyPr/>
        <a:lstStyle/>
        <a:p>
          <a:endParaRPr lang="en-US"/>
        </a:p>
      </dgm:t>
    </dgm:pt>
    <dgm:pt modelId="{78BC199C-C0E6-482D-9ECD-20229C86EFD2}">
      <dgm:prSet phldrT="[Text]"/>
      <dgm:spPr/>
      <dgm:t>
        <a:bodyPr/>
        <a:lstStyle/>
        <a:p>
          <a:r>
            <a:rPr lang="en-US" dirty="0"/>
            <a:t>Target games – new age curling, darts, bean bag throw, mini golf  </a:t>
          </a:r>
        </a:p>
      </dgm:t>
    </dgm:pt>
    <dgm:pt modelId="{C9022A6F-4269-4FEA-B1E3-E31597B44B80}" type="parTrans" cxnId="{4A021C83-7AF7-44BD-9259-39319C68EFD6}">
      <dgm:prSet/>
      <dgm:spPr/>
      <dgm:t>
        <a:bodyPr/>
        <a:lstStyle/>
        <a:p>
          <a:endParaRPr lang="en-US"/>
        </a:p>
      </dgm:t>
    </dgm:pt>
    <dgm:pt modelId="{86B65890-A444-461C-B30B-6ED102C26EB3}" type="sibTrans" cxnId="{4A021C83-7AF7-44BD-9259-39319C68EFD6}">
      <dgm:prSet/>
      <dgm:spPr/>
      <dgm:t>
        <a:bodyPr/>
        <a:lstStyle/>
        <a:p>
          <a:endParaRPr lang="en-US"/>
        </a:p>
      </dgm:t>
    </dgm:pt>
    <dgm:pt modelId="{F10A3343-8C3A-42B0-AF1E-6E58B19C6CF4}">
      <dgm:prSet phldrT="[Text]"/>
      <dgm:spPr/>
      <dgm:t>
        <a:bodyPr/>
        <a:lstStyle/>
        <a:p>
          <a:r>
            <a:rPr lang="en-US" dirty="0"/>
            <a:t>Teacher assisted &amp; self-guided golf range/pitch &amp; putt use</a:t>
          </a:r>
        </a:p>
      </dgm:t>
    </dgm:pt>
    <dgm:pt modelId="{D3D9C0AD-28A2-470C-AA7F-378DEFCA9F81}" type="parTrans" cxnId="{02300067-ADFA-4F1D-9D38-800E03074DE0}">
      <dgm:prSet/>
      <dgm:spPr/>
      <dgm:t>
        <a:bodyPr/>
        <a:lstStyle/>
        <a:p>
          <a:endParaRPr lang="en-US"/>
        </a:p>
      </dgm:t>
    </dgm:pt>
    <dgm:pt modelId="{DDD836FA-ACBE-4FD8-8CB9-A57F57EE707C}" type="sibTrans" cxnId="{02300067-ADFA-4F1D-9D38-800E03074DE0}">
      <dgm:prSet/>
      <dgm:spPr/>
      <dgm:t>
        <a:bodyPr/>
        <a:lstStyle/>
        <a:p>
          <a:endParaRPr lang="en-US"/>
        </a:p>
      </dgm:t>
    </dgm:pt>
    <dgm:pt modelId="{559D783D-4198-4B5B-AED9-8B5EAA873924}">
      <dgm:prSet phldrT="[Text]"/>
      <dgm:spPr/>
      <dgm:t>
        <a:bodyPr/>
        <a:lstStyle/>
        <a:p>
          <a:endParaRPr lang="en-US" dirty="0"/>
        </a:p>
      </dgm:t>
    </dgm:pt>
    <dgm:pt modelId="{D195E275-44AA-4B87-AF9C-02353E5F04A3}" type="parTrans" cxnId="{D704541E-AB2B-40FF-995F-6AF12226CE5A}">
      <dgm:prSet/>
      <dgm:spPr/>
      <dgm:t>
        <a:bodyPr/>
        <a:lstStyle/>
        <a:p>
          <a:endParaRPr lang="en-US"/>
        </a:p>
      </dgm:t>
    </dgm:pt>
    <dgm:pt modelId="{F213D747-4031-46B1-986B-EA264E437D33}" type="sibTrans" cxnId="{D704541E-AB2B-40FF-995F-6AF12226CE5A}">
      <dgm:prSet/>
      <dgm:spPr/>
      <dgm:t>
        <a:bodyPr/>
        <a:lstStyle/>
        <a:p>
          <a:endParaRPr lang="en-US"/>
        </a:p>
      </dgm:t>
    </dgm:pt>
    <dgm:pt modelId="{F7E9B757-9381-4D90-B282-E22A7E82B4F7}">
      <dgm:prSet phldrT="[Text]"/>
      <dgm:spPr/>
      <dgm:t>
        <a:bodyPr/>
        <a:lstStyle/>
        <a:p>
          <a:r>
            <a:rPr lang="en-US" dirty="0"/>
            <a:t>Walking for health &amp; well-being</a:t>
          </a:r>
        </a:p>
      </dgm:t>
    </dgm:pt>
    <dgm:pt modelId="{871DE26B-BAAE-469A-9533-7597C0E0573A}" type="sibTrans" cxnId="{BB62BFDD-9176-4DD3-AD0E-A6EF98A118BA}">
      <dgm:prSet/>
      <dgm:spPr/>
      <dgm:t>
        <a:bodyPr/>
        <a:lstStyle/>
        <a:p>
          <a:endParaRPr lang="en-US"/>
        </a:p>
      </dgm:t>
    </dgm:pt>
    <dgm:pt modelId="{A538A215-2F1F-4CD8-8E97-65639335D8F9}" type="parTrans" cxnId="{BB62BFDD-9176-4DD3-AD0E-A6EF98A118BA}">
      <dgm:prSet/>
      <dgm:spPr/>
      <dgm:t>
        <a:bodyPr/>
        <a:lstStyle/>
        <a:p>
          <a:endParaRPr lang="en-US"/>
        </a:p>
      </dgm:t>
    </dgm:pt>
    <dgm:pt modelId="{6485A6BC-0D50-41FE-B992-CF9272CBD613}">
      <dgm:prSet phldrT="[Text]"/>
      <dgm:spPr/>
      <dgm:t>
        <a:bodyPr/>
        <a:lstStyle/>
        <a:p>
          <a:r>
            <a:rPr lang="en-US" dirty="0"/>
            <a:t>Local parks, trails, woodland, river walks, nature rambles</a:t>
          </a:r>
        </a:p>
      </dgm:t>
    </dgm:pt>
    <dgm:pt modelId="{9B4B1E45-E9AB-4226-8DF4-E2AD651E4261}" type="sibTrans" cxnId="{D47B153E-7C2B-420C-B29B-701DCEAD850B}">
      <dgm:prSet/>
      <dgm:spPr/>
      <dgm:t>
        <a:bodyPr/>
        <a:lstStyle/>
        <a:p>
          <a:endParaRPr lang="en-US"/>
        </a:p>
      </dgm:t>
    </dgm:pt>
    <dgm:pt modelId="{C1E0FDDB-4D67-4B25-8E68-5D46DD64A726}" type="parTrans" cxnId="{D47B153E-7C2B-420C-B29B-701DCEAD850B}">
      <dgm:prSet/>
      <dgm:spPr/>
      <dgm:t>
        <a:bodyPr/>
        <a:lstStyle/>
        <a:p>
          <a:endParaRPr lang="en-US"/>
        </a:p>
      </dgm:t>
    </dgm:pt>
    <dgm:pt modelId="{FEC1CA5B-3211-4262-9E4A-4F66F536DCBF}">
      <dgm:prSet phldrT="[Text]"/>
      <dgm:spPr/>
      <dgm:t>
        <a:bodyPr/>
        <a:lstStyle/>
        <a:p>
          <a:r>
            <a:rPr lang="en-US" dirty="0"/>
            <a:t>Urban exploring and confidence-building (</a:t>
          </a:r>
          <a:r>
            <a:rPr lang="en-US" dirty="0" err="1"/>
            <a:t>ikea</a:t>
          </a:r>
          <a:r>
            <a:rPr lang="en-US" dirty="0"/>
            <a:t>, shopping malls, high streets, cultural development through walking  </a:t>
          </a:r>
        </a:p>
      </dgm:t>
    </dgm:pt>
    <dgm:pt modelId="{75C52E87-28C7-438E-8F7A-DFDDBD4A54B0}" type="sibTrans" cxnId="{ABE75501-976D-41CE-8C66-494BEEB5ED58}">
      <dgm:prSet/>
      <dgm:spPr/>
      <dgm:t>
        <a:bodyPr/>
        <a:lstStyle/>
        <a:p>
          <a:endParaRPr lang="en-US"/>
        </a:p>
      </dgm:t>
    </dgm:pt>
    <dgm:pt modelId="{11624020-3C03-4D93-9B64-1768FB849AAE}" type="parTrans" cxnId="{ABE75501-976D-41CE-8C66-494BEEB5ED58}">
      <dgm:prSet/>
      <dgm:spPr/>
      <dgm:t>
        <a:bodyPr/>
        <a:lstStyle/>
        <a:p>
          <a:endParaRPr lang="en-US"/>
        </a:p>
      </dgm:t>
    </dgm:pt>
    <dgm:pt modelId="{B39AD35E-D6A2-4344-8DC8-41DFBBC47E52}">
      <dgm:prSet phldrT="[Text]"/>
      <dgm:spPr/>
      <dgm:t>
        <a:bodyPr/>
        <a:lstStyle/>
        <a:p>
          <a:r>
            <a:rPr lang="en-US" dirty="0"/>
            <a:t>Wildlife – visiting duck ponds, sanctuaries, inner-city farms</a:t>
          </a:r>
        </a:p>
      </dgm:t>
    </dgm:pt>
    <dgm:pt modelId="{29F48EE8-72D4-4EF3-8AEA-6DB960D3604B}" type="sibTrans" cxnId="{3998F0BC-F924-4DEA-B5B4-6120146339A7}">
      <dgm:prSet/>
      <dgm:spPr/>
      <dgm:t>
        <a:bodyPr/>
        <a:lstStyle/>
        <a:p>
          <a:endParaRPr lang="en-US"/>
        </a:p>
      </dgm:t>
    </dgm:pt>
    <dgm:pt modelId="{02DB9243-ACC6-46A3-8AF6-CDDA80892884}" type="parTrans" cxnId="{3998F0BC-F924-4DEA-B5B4-6120146339A7}">
      <dgm:prSet/>
      <dgm:spPr/>
      <dgm:t>
        <a:bodyPr/>
        <a:lstStyle/>
        <a:p>
          <a:endParaRPr lang="en-US"/>
        </a:p>
      </dgm:t>
    </dgm:pt>
    <dgm:pt modelId="{06AAB5D9-1107-473A-BB7E-F3565D9AF4C9}">
      <dgm:prSet phldrT="[Text]"/>
      <dgm:spPr/>
      <dgm:t>
        <a:bodyPr/>
        <a:lstStyle/>
        <a:p>
          <a:r>
            <a:rPr lang="en-US" dirty="0"/>
            <a:t>Gardening – onsite, local community, park groups</a:t>
          </a:r>
        </a:p>
      </dgm:t>
    </dgm:pt>
    <dgm:pt modelId="{ADFE3A71-7D1C-4AC7-B2E5-32AD6E7BDE2E}" type="sibTrans" cxnId="{54607A7C-F1A3-4683-9583-40604ECD1A81}">
      <dgm:prSet/>
      <dgm:spPr/>
      <dgm:t>
        <a:bodyPr/>
        <a:lstStyle/>
        <a:p>
          <a:endParaRPr lang="en-US"/>
        </a:p>
      </dgm:t>
    </dgm:pt>
    <dgm:pt modelId="{C8A4B035-03AA-4850-BC31-902DE8FD2CAD}" type="parTrans" cxnId="{54607A7C-F1A3-4683-9583-40604ECD1A81}">
      <dgm:prSet/>
      <dgm:spPr/>
      <dgm:t>
        <a:bodyPr/>
        <a:lstStyle/>
        <a:p>
          <a:endParaRPr lang="en-US"/>
        </a:p>
      </dgm:t>
    </dgm:pt>
    <dgm:pt modelId="{ADACA4DA-0D81-4F9B-B03F-0D809A9CBC24}">
      <dgm:prSet phldrT="[Text]"/>
      <dgm:spPr/>
      <dgm:t>
        <a:bodyPr/>
        <a:lstStyle/>
        <a:p>
          <a:r>
            <a:rPr lang="en-US" dirty="0"/>
            <a:t>Brain stem calming repetitive activities – throwing, catching, kicking, bouncing, swinging</a:t>
          </a:r>
        </a:p>
      </dgm:t>
    </dgm:pt>
    <dgm:pt modelId="{951D1167-B8BB-4FA6-A6B5-D3A81B468A4E}" type="sibTrans" cxnId="{98C37EE7-7FD9-4B8D-A95B-521F125934F0}">
      <dgm:prSet/>
      <dgm:spPr/>
      <dgm:t>
        <a:bodyPr/>
        <a:lstStyle/>
        <a:p>
          <a:endParaRPr lang="en-US"/>
        </a:p>
      </dgm:t>
    </dgm:pt>
    <dgm:pt modelId="{8D3BA4EB-476D-4977-AB5A-A559E3100364}" type="parTrans" cxnId="{98C37EE7-7FD9-4B8D-A95B-521F125934F0}">
      <dgm:prSet/>
      <dgm:spPr/>
      <dgm:t>
        <a:bodyPr/>
        <a:lstStyle/>
        <a:p>
          <a:endParaRPr lang="en-US"/>
        </a:p>
      </dgm:t>
    </dgm:pt>
    <dgm:pt modelId="{DD986EDD-D677-4E47-9404-ADA51E8639CE}">
      <dgm:prSet phldrT="[Text]"/>
      <dgm:spPr/>
      <dgm:t>
        <a:bodyPr/>
        <a:lstStyle/>
        <a:p>
          <a:r>
            <a:rPr lang="en-US" dirty="0"/>
            <a:t>Card games, </a:t>
          </a:r>
          <a:r>
            <a:rPr lang="en-US" dirty="0" err="1"/>
            <a:t>parlour</a:t>
          </a:r>
          <a:r>
            <a:rPr lang="en-US" dirty="0"/>
            <a:t> games, treasure hunts, scavenging games</a:t>
          </a:r>
        </a:p>
      </dgm:t>
    </dgm:pt>
    <dgm:pt modelId="{D679499A-CB43-4AD9-8995-622B5B33BD13}" type="sibTrans" cxnId="{0B6AF077-358F-4919-AFEE-76194EA711E2}">
      <dgm:prSet/>
      <dgm:spPr/>
      <dgm:t>
        <a:bodyPr/>
        <a:lstStyle/>
        <a:p>
          <a:endParaRPr lang="en-US"/>
        </a:p>
      </dgm:t>
    </dgm:pt>
    <dgm:pt modelId="{4E634BC0-82B7-4D4D-BA52-96F77503A441}" type="parTrans" cxnId="{0B6AF077-358F-4919-AFEE-76194EA711E2}">
      <dgm:prSet/>
      <dgm:spPr/>
      <dgm:t>
        <a:bodyPr/>
        <a:lstStyle/>
        <a:p>
          <a:endParaRPr lang="en-US"/>
        </a:p>
      </dgm:t>
    </dgm:pt>
    <dgm:pt modelId="{6B7C2D5E-F9CC-4096-A901-4868E63F368F}">
      <dgm:prSet phldrT="[Text]"/>
      <dgm:spPr/>
      <dgm:t>
        <a:bodyPr/>
        <a:lstStyle/>
        <a:p>
          <a:r>
            <a:rPr lang="en-US" dirty="0"/>
            <a:t>Student led bowling/pool/laser tag sessions/</a:t>
          </a:r>
          <a:r>
            <a:rPr lang="en-US" dirty="0" err="1"/>
            <a:t>footgolf</a:t>
          </a:r>
          <a:endParaRPr lang="en-US" dirty="0"/>
        </a:p>
      </dgm:t>
    </dgm:pt>
    <dgm:pt modelId="{B9D79FC1-E3AC-45CC-91D9-0AE620B0FAFA}" type="parTrans" cxnId="{B2EFB585-65AB-470C-9B0C-7F956EC1DA48}">
      <dgm:prSet/>
      <dgm:spPr/>
    </dgm:pt>
    <dgm:pt modelId="{DC04CA93-E342-4655-B79E-FAABF5A39B79}" type="sibTrans" cxnId="{B2EFB585-65AB-470C-9B0C-7F956EC1DA48}">
      <dgm:prSet/>
      <dgm:spPr/>
    </dgm:pt>
    <dgm:pt modelId="{E9EF24F8-893C-43AE-8B80-08C79E574A1D}">
      <dgm:prSet phldrT="[Text]"/>
      <dgm:spPr/>
      <dgm:t>
        <a:bodyPr/>
        <a:lstStyle/>
        <a:p>
          <a:endParaRPr lang="en-US" dirty="0"/>
        </a:p>
      </dgm:t>
    </dgm:pt>
    <dgm:pt modelId="{9392096B-5358-4E5C-9D79-613DC62FABAE}" type="parTrans" cxnId="{852B2B9E-6FB2-411D-8D2B-B3442167851F}">
      <dgm:prSet/>
      <dgm:spPr/>
    </dgm:pt>
    <dgm:pt modelId="{5DC87D1B-E198-4051-AC7A-C86993FE7F9E}" type="sibTrans" cxnId="{852B2B9E-6FB2-411D-8D2B-B3442167851F}">
      <dgm:prSet/>
      <dgm:spPr/>
    </dgm:pt>
    <dgm:pt modelId="{3A3D1CFC-AC9C-4EB0-B07D-D40328548D89}">
      <dgm:prSet phldrT="[Text]"/>
      <dgm:spPr/>
      <dgm:t>
        <a:bodyPr/>
        <a:lstStyle/>
        <a:p>
          <a:endParaRPr lang="en-US" dirty="0"/>
        </a:p>
      </dgm:t>
    </dgm:pt>
    <dgm:pt modelId="{F8A3F89E-2C81-4FCB-B82F-C15FF452CCCB}" type="parTrans" cxnId="{D7668A3D-1FA8-4213-B1AB-5688732F7929}">
      <dgm:prSet/>
      <dgm:spPr/>
    </dgm:pt>
    <dgm:pt modelId="{2F951AF1-EE87-4841-BB8D-E29CDB6F45F5}" type="sibTrans" cxnId="{D7668A3D-1FA8-4213-B1AB-5688732F7929}">
      <dgm:prSet/>
      <dgm:spPr/>
    </dgm:pt>
    <dgm:pt modelId="{F9FB2E06-21A2-4F3B-9BB0-949F2E225ABC}" type="pres">
      <dgm:prSet presAssocID="{05244290-3F36-4CB7-B4FF-ADBC63B7E4BE}" presName="Name0" presStyleCnt="0">
        <dgm:presLayoutVars>
          <dgm:dir/>
          <dgm:animLvl val="lvl"/>
          <dgm:resizeHandles val="exact"/>
        </dgm:presLayoutVars>
      </dgm:prSet>
      <dgm:spPr/>
    </dgm:pt>
    <dgm:pt modelId="{CD1D2FEA-7A6D-44E6-90F2-EDD5D5E9A058}" type="pres">
      <dgm:prSet presAssocID="{948E171A-413F-4438-B8B6-009D3DD5AC5C}" presName="composite" presStyleCnt="0"/>
      <dgm:spPr/>
    </dgm:pt>
    <dgm:pt modelId="{CD7A6B0E-78DF-4D42-87A2-123C64D4E6DD}" type="pres">
      <dgm:prSet presAssocID="{948E171A-413F-4438-B8B6-009D3DD5AC5C}" presName="parTx" presStyleLbl="alignNode1" presStyleIdx="0" presStyleCnt="3">
        <dgm:presLayoutVars>
          <dgm:chMax val="0"/>
          <dgm:chPref val="0"/>
          <dgm:bulletEnabled val="1"/>
        </dgm:presLayoutVars>
      </dgm:prSet>
      <dgm:spPr/>
    </dgm:pt>
    <dgm:pt modelId="{D8E2BED2-501E-42E1-B738-95CF0826C15B}" type="pres">
      <dgm:prSet presAssocID="{948E171A-413F-4438-B8B6-009D3DD5AC5C}" presName="desTx" presStyleLbl="alignAccFollowNode1" presStyleIdx="0" presStyleCnt="3">
        <dgm:presLayoutVars>
          <dgm:bulletEnabled val="1"/>
        </dgm:presLayoutVars>
      </dgm:prSet>
      <dgm:spPr/>
    </dgm:pt>
    <dgm:pt modelId="{FA60CF5F-9F6C-4539-85B2-F32935E71FA5}" type="pres">
      <dgm:prSet presAssocID="{B170AFA5-584C-4F1D-A6EA-469D21952FD6}" presName="space" presStyleCnt="0"/>
      <dgm:spPr/>
    </dgm:pt>
    <dgm:pt modelId="{A31C2ED5-0249-4CB9-9DBA-D7049CC5D387}" type="pres">
      <dgm:prSet presAssocID="{C29612B7-FF66-4493-A6B1-8B2DCC580CDA}" presName="composite" presStyleCnt="0"/>
      <dgm:spPr/>
    </dgm:pt>
    <dgm:pt modelId="{2087BD80-FAD6-4B92-AACE-CED8E8860191}" type="pres">
      <dgm:prSet presAssocID="{C29612B7-FF66-4493-A6B1-8B2DCC580CDA}" presName="parTx" presStyleLbl="alignNode1" presStyleIdx="1" presStyleCnt="3">
        <dgm:presLayoutVars>
          <dgm:chMax val="0"/>
          <dgm:chPref val="0"/>
          <dgm:bulletEnabled val="1"/>
        </dgm:presLayoutVars>
      </dgm:prSet>
      <dgm:spPr/>
    </dgm:pt>
    <dgm:pt modelId="{8657C93B-3E79-4D38-8F52-17226DC61036}" type="pres">
      <dgm:prSet presAssocID="{C29612B7-FF66-4493-A6B1-8B2DCC580CDA}" presName="desTx" presStyleLbl="alignAccFollowNode1" presStyleIdx="1" presStyleCnt="3">
        <dgm:presLayoutVars>
          <dgm:bulletEnabled val="1"/>
        </dgm:presLayoutVars>
      </dgm:prSet>
      <dgm:spPr/>
    </dgm:pt>
    <dgm:pt modelId="{079F358F-A3D7-4A54-900E-8616D534AF67}" type="pres">
      <dgm:prSet presAssocID="{D618B531-25AE-445B-B6E0-9B2CC34FE338}" presName="space" presStyleCnt="0"/>
      <dgm:spPr/>
    </dgm:pt>
    <dgm:pt modelId="{C1D5C050-0765-4B8F-8C2A-8BD6D9FAC154}" type="pres">
      <dgm:prSet presAssocID="{73184DE0-2756-46F9-A058-EDC829E46431}" presName="composite" presStyleCnt="0"/>
      <dgm:spPr/>
    </dgm:pt>
    <dgm:pt modelId="{390BAB28-1D7C-463D-A098-8C738FBE629B}" type="pres">
      <dgm:prSet presAssocID="{73184DE0-2756-46F9-A058-EDC829E46431}" presName="parTx" presStyleLbl="alignNode1" presStyleIdx="2" presStyleCnt="3">
        <dgm:presLayoutVars>
          <dgm:chMax val="0"/>
          <dgm:chPref val="0"/>
          <dgm:bulletEnabled val="1"/>
        </dgm:presLayoutVars>
      </dgm:prSet>
      <dgm:spPr/>
    </dgm:pt>
    <dgm:pt modelId="{7AA29C97-78FF-41CB-BA6F-B0A93483CC6B}" type="pres">
      <dgm:prSet presAssocID="{73184DE0-2756-46F9-A058-EDC829E46431}" presName="desTx" presStyleLbl="alignAccFollowNode1" presStyleIdx="2" presStyleCnt="3" custLinFactNeighborX="54723" custLinFactNeighborY="-202">
        <dgm:presLayoutVars>
          <dgm:bulletEnabled val="1"/>
        </dgm:presLayoutVars>
      </dgm:prSet>
      <dgm:spPr/>
    </dgm:pt>
  </dgm:ptLst>
  <dgm:cxnLst>
    <dgm:cxn modelId="{ABE75501-976D-41CE-8C66-494BEEB5ED58}" srcId="{948E171A-413F-4438-B8B6-009D3DD5AC5C}" destId="{FEC1CA5B-3211-4262-9E4A-4F66F536DCBF}" srcOrd="2" destOrd="0" parTransId="{11624020-3C03-4D93-9B64-1768FB849AAE}" sibTransId="{75C52E87-28C7-438E-8F7A-DFDDBD4A54B0}"/>
    <dgm:cxn modelId="{B528AE08-F741-4C9B-BF1C-04B5D59E96E2}" type="presOf" srcId="{323C30C5-16FE-4ABA-A73B-80F072E19532}" destId="{7AA29C97-78FF-41CB-BA6F-B0A93483CC6B}" srcOrd="0" destOrd="4" presId="urn:microsoft.com/office/officeart/2005/8/layout/hList1"/>
    <dgm:cxn modelId="{F545E10F-01D9-4F8B-92AE-F48F509322AF}" srcId="{73184DE0-2756-46F9-A058-EDC829E46431}" destId="{BE8565C4-42B9-40C7-910F-9F59CE68D458}" srcOrd="1" destOrd="0" parTransId="{261CF2A7-F648-4216-A35B-D624D4D7C80F}" sibTransId="{891E7389-39B1-4072-B6B3-034375A724CD}"/>
    <dgm:cxn modelId="{25967110-E98D-45E3-9CDA-98171661FCD4}" type="presOf" srcId="{9E9F99BE-DEFA-468E-81B6-F3673E21758F}" destId="{8657C93B-3E79-4D38-8F52-17226DC61036}" srcOrd="0" destOrd="4" presId="urn:microsoft.com/office/officeart/2005/8/layout/hList1"/>
    <dgm:cxn modelId="{3A0D7216-9B96-414E-B275-6A47D006C315}" type="presOf" srcId="{CC926DFB-65EE-4C19-AC01-0AFFD3D22398}" destId="{7AA29C97-78FF-41CB-BA6F-B0A93483CC6B}" srcOrd="0" destOrd="10" presId="urn:microsoft.com/office/officeart/2005/8/layout/hList1"/>
    <dgm:cxn modelId="{D704541E-AB2B-40FF-995F-6AF12226CE5A}" srcId="{73184DE0-2756-46F9-A058-EDC829E46431}" destId="{559D783D-4198-4B5B-AED9-8B5EAA873924}" srcOrd="9" destOrd="0" parTransId="{D195E275-44AA-4B87-AF9C-02353E5F04A3}" sibTransId="{F213D747-4031-46B1-986B-EA264E437D33}"/>
    <dgm:cxn modelId="{7B51DB27-4708-4088-A5D3-C5CE22327804}" type="presOf" srcId="{0D1B8BF9-EAEF-43B6-8BDE-FC65D1250CD5}" destId="{8657C93B-3E79-4D38-8F52-17226DC61036}" srcOrd="0" destOrd="0" presId="urn:microsoft.com/office/officeart/2005/8/layout/hList1"/>
    <dgm:cxn modelId="{DD0F0129-BB7D-497F-AB8E-002C003C4D82}" srcId="{C29612B7-FF66-4493-A6B1-8B2DCC580CDA}" destId="{0D1B8BF9-EAEF-43B6-8BDE-FC65D1250CD5}" srcOrd="0" destOrd="0" parTransId="{82485202-33B4-4E6E-BA23-81A7F464F333}" sibTransId="{7A824E73-F2E7-4774-B967-4985A6FB7E9E}"/>
    <dgm:cxn modelId="{F1EC612A-8D8A-4737-B520-F827FA828237}" type="presOf" srcId="{E9EF24F8-893C-43AE-8B80-08C79E574A1D}" destId="{7AA29C97-78FF-41CB-BA6F-B0A93483CC6B}" srcOrd="0" destOrd="8" presId="urn:microsoft.com/office/officeart/2005/8/layout/hList1"/>
    <dgm:cxn modelId="{BC77932C-90A9-4A11-9AC3-4972C3C8287D}" type="presOf" srcId="{6485A6BC-0D50-41FE-B992-CF9272CBD613}" destId="{D8E2BED2-501E-42E1-B738-95CF0826C15B}" srcOrd="0" destOrd="1" presId="urn:microsoft.com/office/officeart/2005/8/layout/hList1"/>
    <dgm:cxn modelId="{9C08602F-70C9-4918-B9C8-E559F39A1457}" srcId="{C29612B7-FF66-4493-A6B1-8B2DCC580CDA}" destId="{9E9F99BE-DEFA-468E-81B6-F3673E21758F}" srcOrd="4" destOrd="0" parTransId="{CCB79F7D-8465-4B7B-81FE-85BF21A70543}" sibTransId="{8F7AB745-5A17-4A18-BC67-CC43AB239B2B}"/>
    <dgm:cxn modelId="{1D56B633-529B-4724-8C7B-2D1EDB612FBA}" type="presOf" srcId="{73184DE0-2756-46F9-A058-EDC829E46431}" destId="{390BAB28-1D7C-463D-A098-8C738FBE629B}" srcOrd="0" destOrd="0" presId="urn:microsoft.com/office/officeart/2005/8/layout/hList1"/>
    <dgm:cxn modelId="{D7668A3D-1FA8-4213-B1AB-5688732F7929}" srcId="{73184DE0-2756-46F9-A058-EDC829E46431}" destId="{3A3D1CFC-AC9C-4EB0-B07D-D40328548D89}" srcOrd="7" destOrd="0" parTransId="{F8A3F89E-2C81-4FCB-B82F-C15FF452CCCB}" sibTransId="{2F951AF1-EE87-4841-BB8D-E29CDB6F45F5}"/>
    <dgm:cxn modelId="{D47B153E-7C2B-420C-B29B-701DCEAD850B}" srcId="{948E171A-413F-4438-B8B6-009D3DD5AC5C}" destId="{6485A6BC-0D50-41FE-B992-CF9272CBD613}" srcOrd="1" destOrd="0" parTransId="{C1E0FDDB-4D67-4B25-8E68-5D46DD64A726}" sibTransId="{9B4B1E45-E9AB-4226-8DF4-E2AD651E4261}"/>
    <dgm:cxn modelId="{670DE740-7E80-43E2-AF04-B232B28AB5AF}" type="presOf" srcId="{D496D4FB-2CA2-4491-A8FB-3D79BFCFBA6E}" destId="{7AA29C97-78FF-41CB-BA6F-B0A93483CC6B}" srcOrd="0" destOrd="3" presId="urn:microsoft.com/office/officeart/2005/8/layout/hList1"/>
    <dgm:cxn modelId="{87D6A55E-D076-4025-B6AE-1C5A7A41BBD7}" type="presOf" srcId="{658D70D1-D43B-40DD-AEBC-0E2B6A73FA3E}" destId="{8657C93B-3E79-4D38-8F52-17226DC61036}" srcOrd="0" destOrd="1" presId="urn:microsoft.com/office/officeart/2005/8/layout/hList1"/>
    <dgm:cxn modelId="{82EA5061-3A75-4F69-AC6A-B05AE9472749}" type="presOf" srcId="{F80C1BB2-F9B9-46CA-AD84-69F3AA401B63}" destId="{7AA29C97-78FF-41CB-BA6F-B0A93483CC6B}" srcOrd="0" destOrd="11" presId="urn:microsoft.com/office/officeart/2005/8/layout/hList1"/>
    <dgm:cxn modelId="{CB744042-1BC8-41A8-A34B-2A58F3E205D6}" type="presOf" srcId="{80D760EE-07E4-4823-91E2-2DFDD1BBA3B4}" destId="{8657C93B-3E79-4D38-8F52-17226DC61036}" srcOrd="0" destOrd="2" presId="urn:microsoft.com/office/officeart/2005/8/layout/hList1"/>
    <dgm:cxn modelId="{04B28A63-DE85-432A-8C91-9A6DBE2E409C}" type="presOf" srcId="{C29612B7-FF66-4493-A6B1-8B2DCC580CDA}" destId="{2087BD80-FAD6-4B92-AACE-CED8E8860191}" srcOrd="0" destOrd="0" presId="urn:microsoft.com/office/officeart/2005/8/layout/hList1"/>
    <dgm:cxn modelId="{941A1344-FF6E-492D-A632-AB7033173AF6}" type="presOf" srcId="{05244290-3F36-4CB7-B4FF-ADBC63B7E4BE}" destId="{F9FB2E06-21A2-4F3B-9BB0-949F2E225ABC}" srcOrd="0" destOrd="0" presId="urn:microsoft.com/office/officeart/2005/8/layout/hList1"/>
    <dgm:cxn modelId="{3F74A945-C634-451D-ADA8-9CDB3797C5F0}" type="presOf" srcId="{03270A0C-51F7-4595-873C-40FE8FAECB00}" destId="{8657C93B-3E79-4D38-8F52-17226DC61036}" srcOrd="0" destOrd="6" presId="urn:microsoft.com/office/officeart/2005/8/layout/hList1"/>
    <dgm:cxn modelId="{38457C46-8FD1-40D6-87CC-55C19B951230}" srcId="{05244290-3F36-4CB7-B4FF-ADBC63B7E4BE}" destId="{73184DE0-2756-46F9-A058-EDC829E46431}" srcOrd="2" destOrd="0" parTransId="{946DD457-7AB4-482E-AC84-11859A89AFA3}" sibTransId="{25E8945D-3A5B-4385-A669-B1907C8B3687}"/>
    <dgm:cxn modelId="{91E5B166-3988-4FBF-B1E0-408A49CC3F2B}" srcId="{C29612B7-FF66-4493-A6B1-8B2DCC580CDA}" destId="{03270A0C-51F7-4595-873C-40FE8FAECB00}" srcOrd="6" destOrd="0" parTransId="{920FFA07-726A-4823-A258-C1E62D364BE0}" sibTransId="{7FB2EC66-9C46-4F9D-BFEE-7B5D867AA636}"/>
    <dgm:cxn modelId="{02300067-ADFA-4F1D-9D38-800E03074DE0}" srcId="{73184DE0-2756-46F9-A058-EDC829E46431}" destId="{F10A3343-8C3A-42B0-AF1E-6E58B19C6CF4}" srcOrd="5" destOrd="0" parTransId="{D3D9C0AD-28A2-470C-AA7F-378DEFCA9F81}" sibTransId="{DDD836FA-ACBE-4FD8-8CB9-A57F57EE707C}"/>
    <dgm:cxn modelId="{4764FB49-6AFA-4F05-BBC1-520BA07A1F82}" type="presOf" srcId="{3A3D1CFC-AC9C-4EB0-B07D-D40328548D89}" destId="{7AA29C97-78FF-41CB-BA6F-B0A93483CC6B}" srcOrd="0" destOrd="7" presId="urn:microsoft.com/office/officeart/2005/8/layout/hList1"/>
    <dgm:cxn modelId="{B9740351-1071-4FE7-8559-893618052E72}" srcId="{05244290-3F36-4CB7-B4FF-ADBC63B7E4BE}" destId="{948E171A-413F-4438-B8B6-009D3DD5AC5C}" srcOrd="0" destOrd="0" parTransId="{EBDEE0EA-3883-47FD-8EBF-2C03510A544C}" sibTransId="{B170AFA5-584C-4F1D-A6EA-469D21952FD6}"/>
    <dgm:cxn modelId="{33D34E71-6254-420A-8235-0998989389FD}" type="presOf" srcId="{DD986EDD-D677-4E47-9404-ADA51E8639CE}" destId="{D8E2BED2-501E-42E1-B738-95CF0826C15B}" srcOrd="0" destOrd="6" presId="urn:microsoft.com/office/officeart/2005/8/layout/hList1"/>
    <dgm:cxn modelId="{6CAA8275-C452-43FB-9D27-8FFA37506C93}" type="presOf" srcId="{ADACA4DA-0D81-4F9B-B03F-0D809A9CBC24}" destId="{D8E2BED2-501E-42E1-B738-95CF0826C15B}" srcOrd="0" destOrd="5" presId="urn:microsoft.com/office/officeart/2005/8/layout/hList1"/>
    <dgm:cxn modelId="{0B6AF077-358F-4919-AFEE-76194EA711E2}" srcId="{948E171A-413F-4438-B8B6-009D3DD5AC5C}" destId="{DD986EDD-D677-4E47-9404-ADA51E8639CE}" srcOrd="6" destOrd="0" parTransId="{4E634BC0-82B7-4D4D-BA52-96F77503A441}" sibTransId="{D679499A-CB43-4AD9-8995-622B5B33BD13}"/>
    <dgm:cxn modelId="{54607A7C-F1A3-4683-9583-40604ECD1A81}" srcId="{948E171A-413F-4438-B8B6-009D3DD5AC5C}" destId="{06AAB5D9-1107-473A-BB7E-F3565D9AF4C9}" srcOrd="4" destOrd="0" parTransId="{C8A4B035-03AA-4850-BC31-902DE8FD2CAD}" sibTransId="{ADFE3A71-7D1C-4AC7-B2E5-32AD6E7BDE2E}"/>
    <dgm:cxn modelId="{87CA927C-CE49-4267-B72C-1B102E1F9EF7}" type="presOf" srcId="{BE8565C4-42B9-40C7-910F-9F59CE68D458}" destId="{7AA29C97-78FF-41CB-BA6F-B0A93483CC6B}" srcOrd="0" destOrd="1" presId="urn:microsoft.com/office/officeart/2005/8/layout/hList1"/>
    <dgm:cxn modelId="{60FC4F81-3B08-46A5-8D51-61FA56F7D2C8}" srcId="{73184DE0-2756-46F9-A058-EDC829E46431}" destId="{323C30C5-16FE-4ABA-A73B-80F072E19532}" srcOrd="4" destOrd="0" parTransId="{D90D5AD9-2587-4F81-875E-704D160A8601}" sibTransId="{D651CBD7-C305-403E-ACA2-FE06A495ACF8}"/>
    <dgm:cxn modelId="{4A021C83-7AF7-44BD-9259-39319C68EFD6}" srcId="{C29612B7-FF66-4493-A6B1-8B2DCC580CDA}" destId="{78BC199C-C0E6-482D-9ECD-20229C86EFD2}" srcOrd="7" destOrd="0" parTransId="{C9022A6F-4269-4FEA-B1E3-E31597B44B80}" sibTransId="{86B65890-A444-461C-B30B-6ED102C26EB3}"/>
    <dgm:cxn modelId="{B2EFB585-65AB-470C-9B0C-7F956EC1DA48}" srcId="{73184DE0-2756-46F9-A058-EDC829E46431}" destId="{6B7C2D5E-F9CC-4096-A901-4868E63F368F}" srcOrd="6" destOrd="0" parTransId="{B9D79FC1-E3AC-45CC-91D9-0AE620B0FAFA}" sibTransId="{DC04CA93-E342-4655-B79E-FAABF5A39B79}"/>
    <dgm:cxn modelId="{2AE1308E-D9B3-44DE-A52F-50B73BEEE870}" type="presOf" srcId="{E9F3DA9B-7A9A-4DFB-93B8-F6FD0470EAFE}" destId="{8657C93B-3E79-4D38-8F52-17226DC61036}" srcOrd="0" destOrd="3" presId="urn:microsoft.com/office/officeart/2005/8/layout/hList1"/>
    <dgm:cxn modelId="{AD366295-E534-4E90-BA83-312CC40E6390}" type="presOf" srcId="{5EB145A2-5736-43D8-9706-A1F1F4C88A8A}" destId="{7AA29C97-78FF-41CB-BA6F-B0A93483CC6B}" srcOrd="0" destOrd="2" presId="urn:microsoft.com/office/officeart/2005/8/layout/hList1"/>
    <dgm:cxn modelId="{20C5729B-FEF7-447C-9B1F-32FCE7C28D62}" type="presOf" srcId="{559D783D-4198-4B5B-AED9-8B5EAA873924}" destId="{7AA29C97-78FF-41CB-BA6F-B0A93483CC6B}" srcOrd="0" destOrd="9" presId="urn:microsoft.com/office/officeart/2005/8/layout/hList1"/>
    <dgm:cxn modelId="{852B2B9E-6FB2-411D-8D2B-B3442167851F}" srcId="{73184DE0-2756-46F9-A058-EDC829E46431}" destId="{E9EF24F8-893C-43AE-8B80-08C79E574A1D}" srcOrd="8" destOrd="0" parTransId="{9392096B-5358-4E5C-9D79-613DC62FABAE}" sibTransId="{5DC87D1B-E198-4051-AC7A-C86993FE7F9E}"/>
    <dgm:cxn modelId="{2EA1BDA3-B30B-4EE2-A9DB-630FB20E2559}" srcId="{C29612B7-FF66-4493-A6B1-8B2DCC580CDA}" destId="{80D760EE-07E4-4823-91E2-2DFDD1BBA3B4}" srcOrd="2" destOrd="0" parTransId="{D53787A6-55CE-4A6A-B0A4-DCF0749434A7}" sibTransId="{74A41E5F-233D-4ABB-828C-0D912B2A7B31}"/>
    <dgm:cxn modelId="{98F9ACB3-466F-4DE8-A52E-BBD8C0ABB300}" type="presOf" srcId="{948E171A-413F-4438-B8B6-009D3DD5AC5C}" destId="{CD7A6B0E-78DF-4D42-87A2-123C64D4E6DD}" srcOrd="0" destOrd="0" presId="urn:microsoft.com/office/officeart/2005/8/layout/hList1"/>
    <dgm:cxn modelId="{C5D8A2B5-B130-4AC1-9625-B2CE9540C0F8}" srcId="{73184DE0-2756-46F9-A058-EDC829E46431}" destId="{D496D4FB-2CA2-4491-A8FB-3D79BFCFBA6E}" srcOrd="3" destOrd="0" parTransId="{478735F9-318C-4375-8278-D26C0E130E73}" sibTransId="{0C66E40D-5C42-4AFA-AE09-7979CC804AD1}"/>
    <dgm:cxn modelId="{3998F0BC-F924-4DEA-B5B4-6120146339A7}" srcId="{948E171A-413F-4438-B8B6-009D3DD5AC5C}" destId="{B39AD35E-D6A2-4344-8DC8-41DFBBC47E52}" srcOrd="3" destOrd="0" parTransId="{02DB9243-ACC6-46A3-8AF6-CDDA80892884}" sibTransId="{29F48EE8-72D4-4EF3-8AEA-6DB960D3604B}"/>
    <dgm:cxn modelId="{2D436BBF-7C81-456B-96C1-64D5534CEDE1}" srcId="{05244290-3F36-4CB7-B4FF-ADBC63B7E4BE}" destId="{C29612B7-FF66-4493-A6B1-8B2DCC580CDA}" srcOrd="1" destOrd="0" parTransId="{064DA065-0D16-4D0D-836C-96513FD7CF07}" sibTransId="{D618B531-25AE-445B-B6E0-9B2CC34FE338}"/>
    <dgm:cxn modelId="{D23C7EC0-A6F6-4722-B83C-DEB035975312}" type="presOf" srcId="{834A773C-2D3D-4646-BE27-8BACB0603F98}" destId="{7AA29C97-78FF-41CB-BA6F-B0A93483CC6B}" srcOrd="0" destOrd="0" presId="urn:microsoft.com/office/officeart/2005/8/layout/hList1"/>
    <dgm:cxn modelId="{927707C4-913D-4057-915F-7B9E084A0FB2}" srcId="{C29612B7-FF66-4493-A6B1-8B2DCC580CDA}" destId="{658D70D1-D43B-40DD-AEBC-0E2B6A73FA3E}" srcOrd="1" destOrd="0" parTransId="{3712E7DE-CA78-42A7-A648-35FC0B4BFDAD}" sibTransId="{B97D49EF-FDE4-44D5-A5DB-167C84CB9F21}"/>
    <dgm:cxn modelId="{45DB6BC5-1D2B-4102-89D8-AD8D0C08464E}" srcId="{73184DE0-2756-46F9-A058-EDC829E46431}" destId="{F80C1BB2-F9B9-46CA-AD84-69F3AA401B63}" srcOrd="11" destOrd="0" parTransId="{BC55AD74-A620-48B1-8C26-A86D07C968E2}" sibTransId="{0FE5B78C-4D91-4C31-AED1-AD4C545F201F}"/>
    <dgm:cxn modelId="{855D93C8-8076-492C-AA30-52F7954E0183}" type="presOf" srcId="{FEC1CA5B-3211-4262-9E4A-4F66F536DCBF}" destId="{D8E2BED2-501E-42E1-B738-95CF0826C15B}" srcOrd="0" destOrd="2" presId="urn:microsoft.com/office/officeart/2005/8/layout/hList1"/>
    <dgm:cxn modelId="{586879DB-C227-49D7-8BA0-CD57F12854E3}" type="presOf" srcId="{B39AD35E-D6A2-4344-8DC8-41DFBBC47E52}" destId="{D8E2BED2-501E-42E1-B738-95CF0826C15B}" srcOrd="0" destOrd="3" presId="urn:microsoft.com/office/officeart/2005/8/layout/hList1"/>
    <dgm:cxn modelId="{ECACBBDD-8FB5-4323-B69C-0CAD8F45D038}" type="presOf" srcId="{6B7C2D5E-F9CC-4096-A901-4868E63F368F}" destId="{7AA29C97-78FF-41CB-BA6F-B0A93483CC6B}" srcOrd="0" destOrd="6" presId="urn:microsoft.com/office/officeart/2005/8/layout/hList1"/>
    <dgm:cxn modelId="{BB62BFDD-9176-4DD3-AD0E-A6EF98A118BA}" srcId="{948E171A-413F-4438-B8B6-009D3DD5AC5C}" destId="{F7E9B757-9381-4D90-B282-E22A7E82B4F7}" srcOrd="0" destOrd="0" parTransId="{A538A215-2F1F-4CD8-8E97-65639335D8F9}" sibTransId="{871DE26B-BAAE-469A-9533-7597C0E0573A}"/>
    <dgm:cxn modelId="{386649E0-F955-4A95-B21F-7397D9498703}" type="presOf" srcId="{F7E9B757-9381-4D90-B282-E22A7E82B4F7}" destId="{D8E2BED2-501E-42E1-B738-95CF0826C15B}" srcOrd="0" destOrd="0" presId="urn:microsoft.com/office/officeart/2005/8/layout/hList1"/>
    <dgm:cxn modelId="{E1B66CE0-C6F2-47D9-947D-123282BFF7BC}" srcId="{C29612B7-FF66-4493-A6B1-8B2DCC580CDA}" destId="{3B6B1E6A-31F7-4369-B968-71009A51CBA3}" srcOrd="5" destOrd="0" parTransId="{441A3283-3A03-44C6-B717-7E0E9F37ADCB}" sibTransId="{5EB1DACB-2807-494A-93E3-BE8A89C64960}"/>
    <dgm:cxn modelId="{A9A12DE2-3CD1-4C49-97FD-AFAC0B540865}" srcId="{73184DE0-2756-46F9-A058-EDC829E46431}" destId="{CC926DFB-65EE-4C19-AC01-0AFFD3D22398}" srcOrd="10" destOrd="0" parTransId="{200B6E09-E297-4E10-A374-402E8147CB1C}" sibTransId="{E04FC5AE-F0A9-4948-9246-673006D8A7FC}"/>
    <dgm:cxn modelId="{98C37EE7-7FD9-4B8D-A95B-521F125934F0}" srcId="{948E171A-413F-4438-B8B6-009D3DD5AC5C}" destId="{ADACA4DA-0D81-4F9B-B03F-0D809A9CBC24}" srcOrd="5" destOrd="0" parTransId="{8D3BA4EB-476D-4977-AB5A-A559E3100364}" sibTransId="{951D1167-B8BB-4FA6-A6B5-D3A81B468A4E}"/>
    <dgm:cxn modelId="{DD7723EE-9B17-496F-8BE5-BC69A7ED3050}" type="presOf" srcId="{3B6B1E6A-31F7-4369-B968-71009A51CBA3}" destId="{8657C93B-3E79-4D38-8F52-17226DC61036}" srcOrd="0" destOrd="5" presId="urn:microsoft.com/office/officeart/2005/8/layout/hList1"/>
    <dgm:cxn modelId="{7B1917F5-EF53-4BA7-B9A1-8C845F29FC4D}" srcId="{C29612B7-FF66-4493-A6B1-8B2DCC580CDA}" destId="{E9F3DA9B-7A9A-4DFB-93B8-F6FD0470EAFE}" srcOrd="3" destOrd="0" parTransId="{010E9369-5C52-4AFA-BD1B-FF0F35F38CC5}" sibTransId="{057D4B3E-F31B-4D84-B5F6-740C105FD945}"/>
    <dgm:cxn modelId="{8DDF3FF5-280C-406E-858B-0262F045A0BF}" type="presOf" srcId="{06AAB5D9-1107-473A-BB7E-F3565D9AF4C9}" destId="{D8E2BED2-501E-42E1-B738-95CF0826C15B}" srcOrd="0" destOrd="4" presId="urn:microsoft.com/office/officeart/2005/8/layout/hList1"/>
    <dgm:cxn modelId="{1C5A7AF7-6861-4745-965F-62C341DD7DC0}" srcId="{73184DE0-2756-46F9-A058-EDC829E46431}" destId="{5EB145A2-5736-43D8-9706-A1F1F4C88A8A}" srcOrd="2" destOrd="0" parTransId="{586A468E-9114-418E-BE98-8ABECEDF7F7F}" sibTransId="{65ECC89B-F329-428B-AE49-7CF74D4B8054}"/>
    <dgm:cxn modelId="{14B8A1FA-3E5F-4479-BC08-675C06BC6296}" srcId="{73184DE0-2756-46F9-A058-EDC829E46431}" destId="{834A773C-2D3D-4646-BE27-8BACB0603F98}" srcOrd="0" destOrd="0" parTransId="{52CFC17C-C067-4C64-9EC4-2A2B3B25CBB1}" sibTransId="{E87CF7C6-9FEA-4170-87BB-47FFE84C57A0}"/>
    <dgm:cxn modelId="{1E08A6FB-E6A4-4D77-873D-C374F3D17C9C}" type="presOf" srcId="{78BC199C-C0E6-482D-9ECD-20229C86EFD2}" destId="{8657C93B-3E79-4D38-8F52-17226DC61036}" srcOrd="0" destOrd="7" presId="urn:microsoft.com/office/officeart/2005/8/layout/hList1"/>
    <dgm:cxn modelId="{AE5F53FE-350F-4A0D-84CE-A84E49B0A905}" type="presOf" srcId="{F10A3343-8C3A-42B0-AF1E-6E58B19C6CF4}" destId="{7AA29C97-78FF-41CB-BA6F-B0A93483CC6B}" srcOrd="0" destOrd="5" presId="urn:microsoft.com/office/officeart/2005/8/layout/hList1"/>
    <dgm:cxn modelId="{F54F497B-1AF1-4F04-B976-48EA2350C912}" type="presParOf" srcId="{F9FB2E06-21A2-4F3B-9BB0-949F2E225ABC}" destId="{CD1D2FEA-7A6D-44E6-90F2-EDD5D5E9A058}" srcOrd="0" destOrd="0" presId="urn:microsoft.com/office/officeart/2005/8/layout/hList1"/>
    <dgm:cxn modelId="{7649BDDF-7137-4BBD-B32A-E615FD18A354}" type="presParOf" srcId="{CD1D2FEA-7A6D-44E6-90F2-EDD5D5E9A058}" destId="{CD7A6B0E-78DF-4D42-87A2-123C64D4E6DD}" srcOrd="0" destOrd="0" presId="urn:microsoft.com/office/officeart/2005/8/layout/hList1"/>
    <dgm:cxn modelId="{447942D3-D217-4077-9F9E-A7B076E9921C}" type="presParOf" srcId="{CD1D2FEA-7A6D-44E6-90F2-EDD5D5E9A058}" destId="{D8E2BED2-501E-42E1-B738-95CF0826C15B}" srcOrd="1" destOrd="0" presId="urn:microsoft.com/office/officeart/2005/8/layout/hList1"/>
    <dgm:cxn modelId="{FB067F75-E457-4C01-97B1-FDAF3735C48D}" type="presParOf" srcId="{F9FB2E06-21A2-4F3B-9BB0-949F2E225ABC}" destId="{FA60CF5F-9F6C-4539-85B2-F32935E71FA5}" srcOrd="1" destOrd="0" presId="urn:microsoft.com/office/officeart/2005/8/layout/hList1"/>
    <dgm:cxn modelId="{1D4C3A50-DA8A-4F60-9A2E-DA85F5B42944}" type="presParOf" srcId="{F9FB2E06-21A2-4F3B-9BB0-949F2E225ABC}" destId="{A31C2ED5-0249-4CB9-9DBA-D7049CC5D387}" srcOrd="2" destOrd="0" presId="urn:microsoft.com/office/officeart/2005/8/layout/hList1"/>
    <dgm:cxn modelId="{EB33CE23-BEE5-44E1-ABC1-3E06ACCC43DD}" type="presParOf" srcId="{A31C2ED5-0249-4CB9-9DBA-D7049CC5D387}" destId="{2087BD80-FAD6-4B92-AACE-CED8E8860191}" srcOrd="0" destOrd="0" presId="urn:microsoft.com/office/officeart/2005/8/layout/hList1"/>
    <dgm:cxn modelId="{986708E3-9376-43BF-84B2-3E1F4626A703}" type="presParOf" srcId="{A31C2ED5-0249-4CB9-9DBA-D7049CC5D387}" destId="{8657C93B-3E79-4D38-8F52-17226DC61036}" srcOrd="1" destOrd="0" presId="urn:microsoft.com/office/officeart/2005/8/layout/hList1"/>
    <dgm:cxn modelId="{52BD8309-C349-42D5-9C67-DD3675790E7F}" type="presParOf" srcId="{F9FB2E06-21A2-4F3B-9BB0-949F2E225ABC}" destId="{079F358F-A3D7-4A54-900E-8616D534AF67}" srcOrd="3" destOrd="0" presId="urn:microsoft.com/office/officeart/2005/8/layout/hList1"/>
    <dgm:cxn modelId="{12EB6C37-FCF8-4456-8013-A5A59D18F214}" type="presParOf" srcId="{F9FB2E06-21A2-4F3B-9BB0-949F2E225ABC}" destId="{C1D5C050-0765-4B8F-8C2A-8BD6D9FAC154}" srcOrd="4" destOrd="0" presId="urn:microsoft.com/office/officeart/2005/8/layout/hList1"/>
    <dgm:cxn modelId="{681B3FF9-09D2-4650-85BF-FAFCD5758141}" type="presParOf" srcId="{C1D5C050-0765-4B8F-8C2A-8BD6D9FAC154}" destId="{390BAB28-1D7C-463D-A098-8C738FBE629B}" srcOrd="0" destOrd="0" presId="urn:microsoft.com/office/officeart/2005/8/layout/hList1"/>
    <dgm:cxn modelId="{24E6C6B1-3B1B-4670-B1C2-63ED24F6F959}" type="presParOf" srcId="{C1D5C050-0765-4B8F-8C2A-8BD6D9FAC154}" destId="{7AA29C97-78FF-41CB-BA6F-B0A93483CC6B}"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D7A6B0E-78DF-4D42-87A2-123C64D4E6DD}">
      <dsp:nvSpPr>
        <dsp:cNvPr id="0" name=""/>
        <dsp:cNvSpPr/>
      </dsp:nvSpPr>
      <dsp:spPr>
        <a:xfrm>
          <a:off x="2540" y="179506"/>
          <a:ext cx="2476500" cy="446381"/>
        </a:xfrm>
        <a:prstGeom prst="rect">
          <a:avLst/>
        </a:prstGeom>
        <a:solidFill>
          <a:schemeClr val="lt1">
            <a:hueOff val="0"/>
            <a:satOff val="0"/>
            <a:lumOff val="0"/>
            <a:alphaOff val="0"/>
          </a:schemeClr>
        </a:solidFill>
        <a:ln w="15875"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48768" rIns="85344" bIns="48768" numCol="1" spcCol="1270" anchor="ctr" anchorCtr="0">
          <a:noAutofit/>
        </a:bodyPr>
        <a:lstStyle/>
        <a:p>
          <a:pPr marL="0" lvl="0" indent="0" algn="ctr" defTabSz="533400">
            <a:lnSpc>
              <a:spcPct val="90000"/>
            </a:lnSpc>
            <a:spcBef>
              <a:spcPct val="0"/>
            </a:spcBef>
            <a:spcAft>
              <a:spcPct val="35000"/>
            </a:spcAft>
            <a:buNone/>
          </a:pPr>
          <a:r>
            <a:rPr lang="en-US" sz="1200" kern="1200" dirty="0"/>
            <a:t>Gateway Activities</a:t>
          </a:r>
        </a:p>
      </dsp:txBody>
      <dsp:txXfrm>
        <a:off x="2540" y="179506"/>
        <a:ext cx="2476500" cy="446381"/>
      </dsp:txXfrm>
    </dsp:sp>
    <dsp:sp modelId="{D8E2BED2-501E-42E1-B738-95CF0826C15B}">
      <dsp:nvSpPr>
        <dsp:cNvPr id="0" name=""/>
        <dsp:cNvSpPr/>
      </dsp:nvSpPr>
      <dsp:spPr>
        <a:xfrm>
          <a:off x="2540" y="625887"/>
          <a:ext cx="2476500" cy="4613272"/>
        </a:xfrm>
        <a:prstGeom prst="rect">
          <a:avLst/>
        </a:prstGeom>
        <a:solidFill>
          <a:schemeClr val="lt1">
            <a:alpha val="90000"/>
            <a:tint val="40000"/>
            <a:hueOff val="0"/>
            <a:satOff val="0"/>
            <a:lumOff val="0"/>
            <a:alphaOff val="0"/>
          </a:schemeClr>
        </a:solidFill>
        <a:ln w="15875" cap="flat" cmpd="sng" algn="ctr">
          <a:solidFill>
            <a:schemeClr val="dk1">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4008" tIns="64008" rIns="85344" bIns="96012" numCol="1" spcCol="1270" anchor="t" anchorCtr="0">
          <a:noAutofit/>
        </a:bodyPr>
        <a:lstStyle/>
        <a:p>
          <a:pPr marL="114300" lvl="1" indent="-114300" algn="l" defTabSz="533400">
            <a:lnSpc>
              <a:spcPct val="90000"/>
            </a:lnSpc>
            <a:spcBef>
              <a:spcPct val="0"/>
            </a:spcBef>
            <a:spcAft>
              <a:spcPct val="15000"/>
            </a:spcAft>
            <a:buChar char="•"/>
          </a:pPr>
          <a:r>
            <a:rPr lang="en-US" sz="1200" kern="1200" dirty="0"/>
            <a:t>Walking for health &amp; well-being</a:t>
          </a:r>
        </a:p>
        <a:p>
          <a:pPr marL="114300" lvl="1" indent="-114300" algn="l" defTabSz="533400">
            <a:lnSpc>
              <a:spcPct val="90000"/>
            </a:lnSpc>
            <a:spcBef>
              <a:spcPct val="0"/>
            </a:spcBef>
            <a:spcAft>
              <a:spcPct val="15000"/>
            </a:spcAft>
            <a:buChar char="•"/>
          </a:pPr>
          <a:r>
            <a:rPr lang="en-US" sz="1200" kern="1200" dirty="0"/>
            <a:t>Local parks, trails, woodland, river walks, nature rambles</a:t>
          </a:r>
        </a:p>
        <a:p>
          <a:pPr marL="114300" lvl="1" indent="-114300" algn="l" defTabSz="533400">
            <a:lnSpc>
              <a:spcPct val="90000"/>
            </a:lnSpc>
            <a:spcBef>
              <a:spcPct val="0"/>
            </a:spcBef>
            <a:spcAft>
              <a:spcPct val="15000"/>
            </a:spcAft>
            <a:buChar char="•"/>
          </a:pPr>
          <a:r>
            <a:rPr lang="en-US" sz="1200" kern="1200" dirty="0"/>
            <a:t>Urban exploring and confidence-building (</a:t>
          </a:r>
          <a:r>
            <a:rPr lang="en-US" sz="1200" kern="1200" dirty="0" err="1"/>
            <a:t>ikea</a:t>
          </a:r>
          <a:r>
            <a:rPr lang="en-US" sz="1200" kern="1200" dirty="0"/>
            <a:t>, shopping malls, high streets, cultural development through walking  </a:t>
          </a:r>
        </a:p>
        <a:p>
          <a:pPr marL="114300" lvl="1" indent="-114300" algn="l" defTabSz="533400">
            <a:lnSpc>
              <a:spcPct val="90000"/>
            </a:lnSpc>
            <a:spcBef>
              <a:spcPct val="0"/>
            </a:spcBef>
            <a:spcAft>
              <a:spcPct val="15000"/>
            </a:spcAft>
            <a:buChar char="•"/>
          </a:pPr>
          <a:r>
            <a:rPr lang="en-US" sz="1200" kern="1200" dirty="0"/>
            <a:t>Wildlife – visiting duck ponds, sanctuaries, inner-city farms</a:t>
          </a:r>
        </a:p>
        <a:p>
          <a:pPr marL="114300" lvl="1" indent="-114300" algn="l" defTabSz="533400">
            <a:lnSpc>
              <a:spcPct val="90000"/>
            </a:lnSpc>
            <a:spcBef>
              <a:spcPct val="0"/>
            </a:spcBef>
            <a:spcAft>
              <a:spcPct val="15000"/>
            </a:spcAft>
            <a:buChar char="•"/>
          </a:pPr>
          <a:r>
            <a:rPr lang="en-US" sz="1200" kern="1200" dirty="0"/>
            <a:t>Gardening – onsite, local community, park groups</a:t>
          </a:r>
        </a:p>
        <a:p>
          <a:pPr marL="114300" lvl="1" indent="-114300" algn="l" defTabSz="533400">
            <a:lnSpc>
              <a:spcPct val="90000"/>
            </a:lnSpc>
            <a:spcBef>
              <a:spcPct val="0"/>
            </a:spcBef>
            <a:spcAft>
              <a:spcPct val="15000"/>
            </a:spcAft>
            <a:buChar char="•"/>
          </a:pPr>
          <a:r>
            <a:rPr lang="en-US" sz="1200" kern="1200" dirty="0"/>
            <a:t>Brain stem calming repetitive activities – throwing, catching, kicking, bouncing, swinging</a:t>
          </a:r>
        </a:p>
        <a:p>
          <a:pPr marL="114300" lvl="1" indent="-114300" algn="l" defTabSz="533400">
            <a:lnSpc>
              <a:spcPct val="90000"/>
            </a:lnSpc>
            <a:spcBef>
              <a:spcPct val="0"/>
            </a:spcBef>
            <a:spcAft>
              <a:spcPct val="15000"/>
            </a:spcAft>
            <a:buChar char="•"/>
          </a:pPr>
          <a:r>
            <a:rPr lang="en-US" sz="1200" kern="1200" dirty="0"/>
            <a:t>Card games, </a:t>
          </a:r>
          <a:r>
            <a:rPr lang="en-US" sz="1200" kern="1200" dirty="0" err="1"/>
            <a:t>parlour</a:t>
          </a:r>
          <a:r>
            <a:rPr lang="en-US" sz="1200" kern="1200" dirty="0"/>
            <a:t> games, treasure hunts, scavenging games</a:t>
          </a:r>
        </a:p>
      </dsp:txBody>
      <dsp:txXfrm>
        <a:off x="2540" y="625887"/>
        <a:ext cx="2476500" cy="4613272"/>
      </dsp:txXfrm>
    </dsp:sp>
    <dsp:sp modelId="{2087BD80-FAD6-4B92-AACE-CED8E8860191}">
      <dsp:nvSpPr>
        <dsp:cNvPr id="0" name=""/>
        <dsp:cNvSpPr/>
      </dsp:nvSpPr>
      <dsp:spPr>
        <a:xfrm>
          <a:off x="2825750" y="179506"/>
          <a:ext cx="2476500" cy="446381"/>
        </a:xfrm>
        <a:prstGeom prst="rect">
          <a:avLst/>
        </a:prstGeom>
        <a:solidFill>
          <a:schemeClr val="lt1">
            <a:hueOff val="0"/>
            <a:satOff val="0"/>
            <a:lumOff val="0"/>
            <a:alphaOff val="0"/>
          </a:schemeClr>
        </a:solidFill>
        <a:ln w="15875"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48768" rIns="85344" bIns="48768" numCol="1" spcCol="1270" anchor="ctr" anchorCtr="0">
          <a:noAutofit/>
        </a:bodyPr>
        <a:lstStyle/>
        <a:p>
          <a:pPr marL="0" lvl="0" indent="0" algn="ctr" defTabSz="533400">
            <a:lnSpc>
              <a:spcPct val="90000"/>
            </a:lnSpc>
            <a:spcBef>
              <a:spcPct val="0"/>
            </a:spcBef>
            <a:spcAft>
              <a:spcPct val="35000"/>
            </a:spcAft>
            <a:buNone/>
          </a:pPr>
          <a:r>
            <a:rPr lang="en-US" sz="1200" kern="1200" dirty="0"/>
            <a:t>Fundamental Activities</a:t>
          </a:r>
        </a:p>
      </dsp:txBody>
      <dsp:txXfrm>
        <a:off x="2825750" y="179506"/>
        <a:ext cx="2476500" cy="446381"/>
      </dsp:txXfrm>
    </dsp:sp>
    <dsp:sp modelId="{8657C93B-3E79-4D38-8F52-17226DC61036}">
      <dsp:nvSpPr>
        <dsp:cNvPr id="0" name=""/>
        <dsp:cNvSpPr/>
      </dsp:nvSpPr>
      <dsp:spPr>
        <a:xfrm>
          <a:off x="2825750" y="625887"/>
          <a:ext cx="2476500" cy="4613272"/>
        </a:xfrm>
        <a:prstGeom prst="rect">
          <a:avLst/>
        </a:prstGeom>
        <a:solidFill>
          <a:schemeClr val="lt1">
            <a:alpha val="90000"/>
            <a:tint val="40000"/>
            <a:hueOff val="0"/>
            <a:satOff val="0"/>
            <a:lumOff val="0"/>
            <a:alphaOff val="0"/>
          </a:schemeClr>
        </a:solidFill>
        <a:ln w="15875" cap="flat" cmpd="sng" algn="ctr">
          <a:solidFill>
            <a:schemeClr val="dk1">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4008" tIns="64008" rIns="85344" bIns="96012" numCol="1" spcCol="1270" anchor="t" anchorCtr="0">
          <a:noAutofit/>
        </a:bodyPr>
        <a:lstStyle/>
        <a:p>
          <a:pPr marL="114300" lvl="1" indent="-114300" algn="l" defTabSz="533400">
            <a:lnSpc>
              <a:spcPct val="90000"/>
            </a:lnSpc>
            <a:spcBef>
              <a:spcPct val="0"/>
            </a:spcBef>
            <a:spcAft>
              <a:spcPct val="15000"/>
            </a:spcAft>
            <a:buChar char="•"/>
          </a:pPr>
          <a:r>
            <a:rPr lang="en-US" sz="1200" kern="1200" dirty="0"/>
            <a:t>Delivered largely on-site individually/pairs/small groups as confidence develops</a:t>
          </a:r>
        </a:p>
        <a:p>
          <a:pPr marL="114300" lvl="1" indent="-114300" algn="l" defTabSz="533400">
            <a:lnSpc>
              <a:spcPct val="90000"/>
            </a:lnSpc>
            <a:spcBef>
              <a:spcPct val="0"/>
            </a:spcBef>
            <a:spcAft>
              <a:spcPct val="15000"/>
            </a:spcAft>
            <a:buChar char="•"/>
          </a:pPr>
          <a:r>
            <a:rPr lang="en-US" sz="1200" kern="1200" dirty="0"/>
            <a:t>Invasion games – football, hockey, netball, dodgeball, basketball, touch rugby</a:t>
          </a:r>
        </a:p>
        <a:p>
          <a:pPr marL="114300" lvl="1" indent="-114300" algn="l" defTabSz="533400">
            <a:lnSpc>
              <a:spcPct val="90000"/>
            </a:lnSpc>
            <a:spcBef>
              <a:spcPct val="0"/>
            </a:spcBef>
            <a:spcAft>
              <a:spcPct val="15000"/>
            </a:spcAft>
            <a:buChar char="•"/>
          </a:pPr>
          <a:r>
            <a:rPr lang="en-US" sz="1200" kern="1200" dirty="0"/>
            <a:t>Net games – badminton, tennis, table tennis</a:t>
          </a:r>
        </a:p>
        <a:p>
          <a:pPr marL="114300" lvl="1" indent="-114300" algn="l" defTabSz="533400">
            <a:lnSpc>
              <a:spcPct val="90000"/>
            </a:lnSpc>
            <a:spcBef>
              <a:spcPct val="0"/>
            </a:spcBef>
            <a:spcAft>
              <a:spcPct val="15000"/>
            </a:spcAft>
            <a:buChar char="•"/>
          </a:pPr>
          <a:r>
            <a:rPr lang="en-US" sz="1200" kern="1200" dirty="0"/>
            <a:t>Striking/fielding games – </a:t>
          </a:r>
          <a:r>
            <a:rPr lang="en-US" sz="1200" kern="1200" dirty="0" err="1"/>
            <a:t>rounders</a:t>
          </a:r>
          <a:r>
            <a:rPr lang="en-US" sz="1200" kern="1200" dirty="0"/>
            <a:t>, cricket</a:t>
          </a:r>
        </a:p>
        <a:p>
          <a:pPr marL="114300" lvl="1" indent="-114300" algn="l" defTabSz="533400">
            <a:lnSpc>
              <a:spcPct val="90000"/>
            </a:lnSpc>
            <a:spcBef>
              <a:spcPct val="0"/>
            </a:spcBef>
            <a:spcAft>
              <a:spcPct val="15000"/>
            </a:spcAft>
            <a:buChar char="•"/>
          </a:pPr>
          <a:r>
            <a:rPr lang="en-US" sz="1200" kern="1200" dirty="0"/>
            <a:t>Health &amp; fitness – Circuit training, conditioning, yoga, </a:t>
          </a:r>
          <a:r>
            <a:rPr lang="en-US" sz="1200" kern="1200" dirty="0" err="1"/>
            <a:t>pilates</a:t>
          </a:r>
          <a:r>
            <a:rPr lang="en-US" sz="1200" kern="1200" dirty="0"/>
            <a:t>, walking, jogging, cycling</a:t>
          </a:r>
        </a:p>
        <a:p>
          <a:pPr marL="114300" lvl="1" indent="-114300" algn="l" defTabSz="533400">
            <a:lnSpc>
              <a:spcPct val="90000"/>
            </a:lnSpc>
            <a:spcBef>
              <a:spcPct val="0"/>
            </a:spcBef>
            <a:spcAft>
              <a:spcPct val="15000"/>
            </a:spcAft>
            <a:buChar char="•"/>
          </a:pPr>
          <a:r>
            <a:rPr lang="en-US" sz="1200" kern="1200" dirty="0"/>
            <a:t>OAA – Orienteering, team-building activities</a:t>
          </a:r>
        </a:p>
        <a:p>
          <a:pPr marL="114300" lvl="1" indent="-114300" algn="l" defTabSz="533400">
            <a:lnSpc>
              <a:spcPct val="90000"/>
            </a:lnSpc>
            <a:spcBef>
              <a:spcPct val="0"/>
            </a:spcBef>
            <a:spcAft>
              <a:spcPct val="15000"/>
            </a:spcAft>
            <a:buChar char="•"/>
          </a:pPr>
          <a:r>
            <a:rPr lang="en-US" sz="1200" kern="1200" dirty="0"/>
            <a:t>Dance &amp; gymnastics– </a:t>
          </a:r>
          <a:r>
            <a:rPr lang="en-US" sz="1200" kern="1200" dirty="0" err="1"/>
            <a:t>Parcour</a:t>
          </a:r>
          <a:r>
            <a:rPr lang="en-US" sz="1200" kern="1200" dirty="0"/>
            <a:t>, Just dance</a:t>
          </a:r>
        </a:p>
        <a:p>
          <a:pPr marL="114300" lvl="1" indent="-114300" algn="l" defTabSz="533400">
            <a:lnSpc>
              <a:spcPct val="90000"/>
            </a:lnSpc>
            <a:spcBef>
              <a:spcPct val="0"/>
            </a:spcBef>
            <a:spcAft>
              <a:spcPct val="15000"/>
            </a:spcAft>
            <a:buChar char="•"/>
          </a:pPr>
          <a:r>
            <a:rPr lang="en-US" sz="1200" kern="1200" dirty="0"/>
            <a:t>Target games – new age curling, darts, bean bag throw, mini golf  </a:t>
          </a:r>
        </a:p>
      </dsp:txBody>
      <dsp:txXfrm>
        <a:off x="2825750" y="625887"/>
        <a:ext cx="2476500" cy="4613272"/>
      </dsp:txXfrm>
    </dsp:sp>
    <dsp:sp modelId="{390BAB28-1D7C-463D-A098-8C738FBE629B}">
      <dsp:nvSpPr>
        <dsp:cNvPr id="0" name=""/>
        <dsp:cNvSpPr/>
      </dsp:nvSpPr>
      <dsp:spPr>
        <a:xfrm>
          <a:off x="5648960" y="179506"/>
          <a:ext cx="2476500" cy="446381"/>
        </a:xfrm>
        <a:prstGeom prst="rect">
          <a:avLst/>
        </a:prstGeom>
        <a:solidFill>
          <a:schemeClr val="lt1">
            <a:hueOff val="0"/>
            <a:satOff val="0"/>
            <a:lumOff val="0"/>
            <a:alphaOff val="0"/>
          </a:schemeClr>
        </a:solidFill>
        <a:ln w="15875"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48768" rIns="85344" bIns="48768" numCol="1" spcCol="1270" anchor="ctr" anchorCtr="0">
          <a:noAutofit/>
        </a:bodyPr>
        <a:lstStyle/>
        <a:p>
          <a:pPr marL="0" lvl="0" indent="0" algn="ctr" defTabSz="533400">
            <a:lnSpc>
              <a:spcPct val="90000"/>
            </a:lnSpc>
            <a:spcBef>
              <a:spcPct val="0"/>
            </a:spcBef>
            <a:spcAft>
              <a:spcPct val="35000"/>
            </a:spcAft>
            <a:buNone/>
          </a:pPr>
          <a:r>
            <a:rPr lang="en-US" sz="1200" kern="1200" dirty="0"/>
            <a:t>Community-Based Legacy Activities</a:t>
          </a:r>
        </a:p>
      </dsp:txBody>
      <dsp:txXfrm>
        <a:off x="5648960" y="179506"/>
        <a:ext cx="2476500" cy="446381"/>
      </dsp:txXfrm>
    </dsp:sp>
    <dsp:sp modelId="{7AA29C97-78FF-41CB-BA6F-B0A93483CC6B}">
      <dsp:nvSpPr>
        <dsp:cNvPr id="0" name=""/>
        <dsp:cNvSpPr/>
      </dsp:nvSpPr>
      <dsp:spPr>
        <a:xfrm>
          <a:off x="5651499" y="616568"/>
          <a:ext cx="2476500" cy="4613272"/>
        </a:xfrm>
        <a:prstGeom prst="rect">
          <a:avLst/>
        </a:prstGeom>
        <a:solidFill>
          <a:schemeClr val="lt1">
            <a:alpha val="90000"/>
            <a:tint val="40000"/>
            <a:hueOff val="0"/>
            <a:satOff val="0"/>
            <a:lumOff val="0"/>
            <a:alphaOff val="0"/>
          </a:schemeClr>
        </a:solidFill>
        <a:ln w="15875" cap="flat" cmpd="sng" algn="ctr">
          <a:solidFill>
            <a:schemeClr val="dk1">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4008" tIns="64008" rIns="85344" bIns="96012" numCol="1" spcCol="1270" anchor="t" anchorCtr="0">
          <a:noAutofit/>
        </a:bodyPr>
        <a:lstStyle/>
        <a:p>
          <a:pPr marL="114300" lvl="1" indent="-114300" algn="l" defTabSz="533400">
            <a:lnSpc>
              <a:spcPct val="90000"/>
            </a:lnSpc>
            <a:spcBef>
              <a:spcPct val="0"/>
            </a:spcBef>
            <a:spcAft>
              <a:spcPct val="15000"/>
            </a:spcAft>
            <a:buChar char="•"/>
          </a:pPr>
          <a:r>
            <a:rPr lang="en-US" sz="1200" kern="1200" dirty="0"/>
            <a:t>Teacher assisted &amp; Self-guided gym/fitness </a:t>
          </a:r>
          <a:r>
            <a:rPr lang="en-US" sz="1200" kern="1200" dirty="0" err="1"/>
            <a:t>centre</a:t>
          </a:r>
          <a:r>
            <a:rPr lang="en-US" sz="1200" kern="1200" dirty="0"/>
            <a:t> use</a:t>
          </a:r>
        </a:p>
        <a:p>
          <a:pPr marL="114300" lvl="1" indent="-114300" algn="l" defTabSz="533400">
            <a:lnSpc>
              <a:spcPct val="90000"/>
            </a:lnSpc>
            <a:spcBef>
              <a:spcPct val="0"/>
            </a:spcBef>
            <a:spcAft>
              <a:spcPct val="15000"/>
            </a:spcAft>
            <a:buChar char="•"/>
          </a:pPr>
          <a:r>
            <a:rPr lang="en-US" sz="1200" kern="1200" dirty="0"/>
            <a:t>Teacher assisted &amp; self-guided walks/rambles</a:t>
          </a:r>
        </a:p>
        <a:p>
          <a:pPr marL="114300" lvl="1" indent="-114300" algn="l" defTabSz="533400">
            <a:lnSpc>
              <a:spcPct val="90000"/>
            </a:lnSpc>
            <a:spcBef>
              <a:spcPct val="0"/>
            </a:spcBef>
            <a:spcAft>
              <a:spcPct val="15000"/>
            </a:spcAft>
            <a:buChar char="•"/>
          </a:pPr>
          <a:r>
            <a:rPr lang="en-US" sz="1200" kern="1200" dirty="0"/>
            <a:t>Teacher assisted &amp; self-guided cycling</a:t>
          </a:r>
        </a:p>
        <a:p>
          <a:pPr marL="114300" lvl="1" indent="-114300" algn="l" defTabSz="533400">
            <a:lnSpc>
              <a:spcPct val="90000"/>
            </a:lnSpc>
            <a:spcBef>
              <a:spcPct val="0"/>
            </a:spcBef>
            <a:spcAft>
              <a:spcPct val="15000"/>
            </a:spcAft>
            <a:buChar char="•"/>
          </a:pPr>
          <a:r>
            <a:rPr lang="en-US" sz="1200" kern="1200" dirty="0"/>
            <a:t>Teacher assisted mountain biking</a:t>
          </a:r>
        </a:p>
        <a:p>
          <a:pPr marL="114300" lvl="1" indent="-114300" algn="l" defTabSz="533400">
            <a:lnSpc>
              <a:spcPct val="90000"/>
            </a:lnSpc>
            <a:spcBef>
              <a:spcPct val="0"/>
            </a:spcBef>
            <a:spcAft>
              <a:spcPct val="15000"/>
            </a:spcAft>
            <a:buChar char="•"/>
          </a:pPr>
          <a:r>
            <a:rPr lang="en-US" sz="1200" kern="1200" dirty="0"/>
            <a:t>Teacher assisted &amp; self-guided badminton/tennis/</a:t>
          </a:r>
          <a:r>
            <a:rPr lang="en-US" sz="1200" kern="1200" dirty="0" err="1"/>
            <a:t>padel</a:t>
          </a:r>
          <a:r>
            <a:rPr lang="en-US" sz="1200" kern="1200" dirty="0"/>
            <a:t> in local community facilities</a:t>
          </a:r>
        </a:p>
        <a:p>
          <a:pPr marL="114300" lvl="1" indent="-114300" algn="l" defTabSz="533400">
            <a:lnSpc>
              <a:spcPct val="90000"/>
            </a:lnSpc>
            <a:spcBef>
              <a:spcPct val="0"/>
            </a:spcBef>
            <a:spcAft>
              <a:spcPct val="15000"/>
            </a:spcAft>
            <a:buChar char="•"/>
          </a:pPr>
          <a:r>
            <a:rPr lang="en-US" sz="1200" kern="1200" dirty="0"/>
            <a:t>Teacher assisted &amp; self-guided golf range/pitch &amp; putt use</a:t>
          </a:r>
        </a:p>
        <a:p>
          <a:pPr marL="114300" lvl="1" indent="-114300" algn="l" defTabSz="533400">
            <a:lnSpc>
              <a:spcPct val="90000"/>
            </a:lnSpc>
            <a:spcBef>
              <a:spcPct val="0"/>
            </a:spcBef>
            <a:spcAft>
              <a:spcPct val="15000"/>
            </a:spcAft>
            <a:buChar char="•"/>
          </a:pPr>
          <a:r>
            <a:rPr lang="en-US" sz="1200" kern="1200" dirty="0"/>
            <a:t>Student led bowling/pool/laser tag sessions/</a:t>
          </a:r>
          <a:r>
            <a:rPr lang="en-US" sz="1200" kern="1200" dirty="0" err="1"/>
            <a:t>footgolf</a:t>
          </a:r>
          <a:endParaRPr lang="en-US" sz="1200" kern="1200" dirty="0"/>
        </a:p>
        <a:p>
          <a:pPr marL="114300" lvl="1" indent="-114300" algn="l" defTabSz="533400">
            <a:lnSpc>
              <a:spcPct val="90000"/>
            </a:lnSpc>
            <a:spcBef>
              <a:spcPct val="0"/>
            </a:spcBef>
            <a:spcAft>
              <a:spcPct val="15000"/>
            </a:spcAft>
            <a:buChar char="•"/>
          </a:pPr>
          <a:endParaRPr lang="en-US" sz="1200" kern="1200" dirty="0"/>
        </a:p>
        <a:p>
          <a:pPr marL="114300" lvl="1" indent="-114300" algn="l" defTabSz="533400">
            <a:lnSpc>
              <a:spcPct val="90000"/>
            </a:lnSpc>
            <a:spcBef>
              <a:spcPct val="0"/>
            </a:spcBef>
            <a:spcAft>
              <a:spcPct val="15000"/>
            </a:spcAft>
            <a:buChar char="•"/>
          </a:pPr>
          <a:endParaRPr lang="en-US" sz="1200" kern="1200" dirty="0"/>
        </a:p>
        <a:p>
          <a:pPr marL="114300" lvl="1" indent="-114300" algn="l" defTabSz="533400">
            <a:lnSpc>
              <a:spcPct val="90000"/>
            </a:lnSpc>
            <a:spcBef>
              <a:spcPct val="0"/>
            </a:spcBef>
            <a:spcAft>
              <a:spcPct val="15000"/>
            </a:spcAft>
            <a:buChar char="•"/>
          </a:pPr>
          <a:endParaRPr lang="en-US" sz="1200" kern="1200" dirty="0"/>
        </a:p>
        <a:p>
          <a:pPr marL="114300" lvl="1" indent="-114300" algn="l" defTabSz="533400">
            <a:lnSpc>
              <a:spcPct val="90000"/>
            </a:lnSpc>
            <a:spcBef>
              <a:spcPct val="0"/>
            </a:spcBef>
            <a:spcAft>
              <a:spcPct val="15000"/>
            </a:spcAft>
            <a:buChar char="•"/>
          </a:pPr>
          <a:endParaRPr lang="en-US" sz="1200" kern="1200" dirty="0"/>
        </a:p>
        <a:p>
          <a:pPr marL="114300" lvl="1" indent="-114300" algn="l" defTabSz="533400">
            <a:lnSpc>
              <a:spcPct val="90000"/>
            </a:lnSpc>
            <a:spcBef>
              <a:spcPct val="0"/>
            </a:spcBef>
            <a:spcAft>
              <a:spcPct val="15000"/>
            </a:spcAft>
            <a:buChar char="•"/>
          </a:pPr>
          <a:endParaRPr lang="en-US" sz="1200" kern="1200" dirty="0"/>
        </a:p>
      </dsp:txBody>
      <dsp:txXfrm>
        <a:off x="5651499" y="616568"/>
        <a:ext cx="2476500" cy="4613272"/>
      </dsp:txXfrm>
    </dsp:sp>
  </dsp:spTree>
</dsp:drawing>
</file>

<file path=ppt/diagrams/layout1.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solidFill>
        <a:effectLst/>
      </p:bgPr>
    </p:bg>
    <p:spTree>
      <p:nvGrpSpPr>
        <p:cNvPr id="1" name=""/>
        <p:cNvGrpSpPr/>
        <p:nvPr/>
      </p:nvGrpSpPr>
      <p:grpSpPr>
        <a:xfrm>
          <a:off x="0" y="0"/>
          <a:ext cx="0" cy="0"/>
          <a:chOff x="0" y="0"/>
          <a:chExt cx="0" cy="0"/>
        </a:xfrm>
      </p:grpSpPr>
      <p:sp>
        <p:nvSpPr>
          <p:cNvPr id="12" name="Rectangle">
            <a:extLst>
              <a:ext uri="{FF2B5EF4-FFF2-40B4-BE49-F238E27FC236}">
                <a16:creationId xmlns:a16="http://schemas.microsoft.com/office/drawing/2014/main" id="{F9512BDE-EEA0-404B-8D45-8AA93D61DABC}"/>
              </a:ext>
            </a:extLst>
          </p:cNvPr>
          <p:cNvSpPr/>
          <p:nvPr userDrawn="1"/>
        </p:nvSpPr>
        <p:spPr>
          <a:xfrm flipH="1">
            <a:off x="-1" y="4450188"/>
            <a:ext cx="12192000" cy="2407811"/>
          </a:xfrm>
          <a:prstGeom prst="rect">
            <a:avLst/>
          </a:prstGeom>
          <a:solidFill>
            <a:schemeClr val="accent4"/>
          </a:solidFill>
          <a:ln w="12700">
            <a:miter lim="400000"/>
          </a:ln>
        </p:spPr>
        <p:txBody>
          <a:bodyPr lIns="0" tIns="0" rIns="0" bIns="0" anchor="ctr"/>
          <a:lstStyle/>
          <a:p>
            <a:pPr>
              <a:defRPr sz="3200" b="0">
                <a:solidFill>
                  <a:srgbClr val="FFFFFF"/>
                </a:solidFill>
                <a:latin typeface="+mn-lt"/>
                <a:ea typeface="+mn-ea"/>
                <a:cs typeface="+mn-cs"/>
                <a:sym typeface="Helvetica Neue Medium"/>
              </a:defRPr>
            </a:pPr>
            <a:endParaRPr lang="en-US" sz="1600" noProof="0" dirty="0"/>
          </a:p>
        </p:txBody>
      </p:sp>
      <p:sp>
        <p:nvSpPr>
          <p:cNvPr id="11" name="Rectangle">
            <a:extLst>
              <a:ext uri="{FF2B5EF4-FFF2-40B4-BE49-F238E27FC236}">
                <a16:creationId xmlns:a16="http://schemas.microsoft.com/office/drawing/2014/main" id="{E1223535-0F2F-6340-80B9-0B5D9364A13F}"/>
              </a:ext>
            </a:extLst>
          </p:cNvPr>
          <p:cNvSpPr/>
          <p:nvPr userDrawn="1"/>
        </p:nvSpPr>
        <p:spPr>
          <a:xfrm>
            <a:off x="635000" y="633875"/>
            <a:ext cx="10922000" cy="5590250"/>
          </a:xfrm>
          <a:prstGeom prst="rect">
            <a:avLst/>
          </a:prstGeom>
          <a:solidFill>
            <a:srgbClr val="F6F9FF"/>
          </a:solidFill>
          <a:ln w="12700">
            <a:noFill/>
            <a:miter lim="400000"/>
          </a:ln>
          <a:effectLst>
            <a:outerShdw blurRad="254000" dist="25400" dir="2700000" rotWithShape="0">
              <a:srgbClr val="1F2125">
                <a:alpha val="15000"/>
              </a:srgbClr>
            </a:outerShdw>
          </a:effectLst>
        </p:spPr>
        <p:txBody>
          <a:bodyPr lIns="0" tIns="0" rIns="0" bIns="0" anchor="ctr"/>
          <a:lstStyle/>
          <a:p>
            <a:pPr>
              <a:defRPr sz="3200" b="0">
                <a:solidFill>
                  <a:srgbClr val="E8ECF2"/>
                </a:solidFill>
                <a:latin typeface="+mn-lt"/>
                <a:ea typeface="+mn-ea"/>
                <a:cs typeface="+mn-cs"/>
                <a:sym typeface="Helvetica Neue Medium"/>
              </a:defRPr>
            </a:pPr>
            <a:endParaRPr lang="en-US" sz="1600" noProof="0" dirty="0"/>
          </a:p>
        </p:txBody>
      </p:sp>
      <p:sp>
        <p:nvSpPr>
          <p:cNvPr id="2" name="Title 1"/>
          <p:cNvSpPr>
            <a:spLocks noGrp="1"/>
          </p:cNvSpPr>
          <p:nvPr>
            <p:ph type="ctrTitle"/>
          </p:nvPr>
        </p:nvSpPr>
        <p:spPr>
          <a:xfrm>
            <a:off x="1097280" y="758952"/>
            <a:ext cx="10058400" cy="3566160"/>
          </a:xfrm>
          <a:prstGeom prst="rect">
            <a:avLst/>
          </a:prstGeom>
        </p:spPr>
        <p:txBody>
          <a:bodyPr anchor="b">
            <a:normAutofit/>
          </a:bodyPr>
          <a:lstStyle>
            <a:lvl1pPr algn="l">
              <a:lnSpc>
                <a:spcPct val="90000"/>
              </a:lnSpc>
              <a:defRPr sz="8000" cap="all" spc="-50" baseline="0">
                <a:solidFill>
                  <a:schemeClr val="tx1">
                    <a:lumMod val="85000"/>
                    <a:lumOff val="15000"/>
                  </a:schemeClr>
                </a:solidFill>
              </a:defRPr>
            </a:lvl1pPr>
          </a:lstStyle>
          <a:p>
            <a:r>
              <a:rPr lang="en-US" noProof="0"/>
              <a:t>Click to edit Master title style</a:t>
            </a:r>
          </a:p>
        </p:txBody>
      </p:sp>
      <p:sp>
        <p:nvSpPr>
          <p:cNvPr id="3" name="Subtitle 2"/>
          <p:cNvSpPr>
            <a:spLocks noGrp="1"/>
          </p:cNvSpPr>
          <p:nvPr>
            <p:ph type="subTitle" idx="1"/>
          </p:nvPr>
        </p:nvSpPr>
        <p:spPr>
          <a:xfrm>
            <a:off x="1100051" y="4645152"/>
            <a:ext cx="10058400" cy="1143000"/>
          </a:xfrm>
        </p:spPr>
        <p:txBody>
          <a:bodyPr lIns="91440" rIns="91440">
            <a:normAutofit/>
          </a:bodyPr>
          <a:lstStyle>
            <a:lvl1pPr marL="0" indent="0" algn="l">
              <a:buNone/>
              <a:defRPr sz="2400" cap="all" spc="200" baseline="0">
                <a:solidFill>
                  <a:schemeClr val="tx1"/>
                </a:solidFill>
                <a:latin typeface="+mn-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noProof="0"/>
              <a:t>Click to edit Master subtitle style</a:t>
            </a:r>
          </a:p>
        </p:txBody>
      </p:sp>
      <p:sp>
        <p:nvSpPr>
          <p:cNvPr id="4" name="Date Placeholder 3">
            <a:extLst>
              <a:ext uri="{FF2B5EF4-FFF2-40B4-BE49-F238E27FC236}">
                <a16:creationId xmlns:a16="http://schemas.microsoft.com/office/drawing/2014/main" id="{9925CCF1-92C0-4AF3-BFAF-4921631915AB}"/>
              </a:ext>
            </a:extLst>
          </p:cNvPr>
          <p:cNvSpPr>
            <a:spLocks noGrp="1"/>
          </p:cNvSpPr>
          <p:nvPr>
            <p:ph type="dt" sz="half" idx="10"/>
          </p:nvPr>
        </p:nvSpPr>
        <p:spPr/>
        <p:txBody>
          <a:bodyPr/>
          <a:lstStyle/>
          <a:p>
            <a:fld id="{9184DA70-C731-4C70-880D-CCD4705E623C}" type="datetime1">
              <a:rPr lang="en-US" noProof="0" smtClean="0"/>
              <a:t>5/7/2026</a:t>
            </a:fld>
            <a:endParaRPr lang="en-US" noProof="0" dirty="0"/>
          </a:p>
        </p:txBody>
      </p:sp>
      <p:sp>
        <p:nvSpPr>
          <p:cNvPr id="5" name="Footer Placeholder 4">
            <a:extLst>
              <a:ext uri="{FF2B5EF4-FFF2-40B4-BE49-F238E27FC236}">
                <a16:creationId xmlns:a16="http://schemas.microsoft.com/office/drawing/2014/main" id="{051A78A9-3DFF-4937-A9F2-5D8CF495F367}"/>
              </a:ext>
            </a:extLst>
          </p:cNvPr>
          <p:cNvSpPr>
            <a:spLocks noGrp="1"/>
          </p:cNvSpPr>
          <p:nvPr>
            <p:ph type="ftr" sz="quarter" idx="11"/>
          </p:nvPr>
        </p:nvSpPr>
        <p:spPr/>
        <p:txBody>
          <a:bodyPr/>
          <a:lstStyle/>
          <a:p>
            <a:endParaRPr lang="en-US" noProof="0" dirty="0"/>
          </a:p>
        </p:txBody>
      </p:sp>
      <p:sp>
        <p:nvSpPr>
          <p:cNvPr id="6" name="Slide Number Placeholder 5">
            <a:extLst>
              <a:ext uri="{FF2B5EF4-FFF2-40B4-BE49-F238E27FC236}">
                <a16:creationId xmlns:a16="http://schemas.microsoft.com/office/drawing/2014/main" id="{5FAEB271-5CC0-4759-BC6E-8BE53AB227C0}"/>
              </a:ext>
            </a:extLst>
          </p:cNvPr>
          <p:cNvSpPr>
            <a:spLocks noGrp="1"/>
          </p:cNvSpPr>
          <p:nvPr>
            <p:ph type="sldNum" sz="quarter" idx="12"/>
          </p:nvPr>
        </p:nvSpPr>
        <p:spPr/>
        <p:txBody>
          <a:bodyPr/>
          <a:lstStyle/>
          <a:p>
            <a:fld id="{3A98EE3D-8CD1-4C3F-BD1C-C98C9596463C}" type="slidenum">
              <a:rPr lang="en-US" noProof="0" smtClean="0"/>
              <a:t>‹#›</a:t>
            </a:fld>
            <a:endParaRPr lang="en-US" noProof="0" dirty="0"/>
          </a:p>
        </p:txBody>
      </p:sp>
    </p:spTree>
    <p:extLst>
      <p:ext uri="{BB962C8B-B14F-4D97-AF65-F5344CB8AC3E}">
        <p14:creationId xmlns:p14="http://schemas.microsoft.com/office/powerpoint/2010/main" val="17235843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Section Header">
    <p:bg>
      <p:bgPr>
        <a:solidFill>
          <a:schemeClr val="bg1"/>
        </a:solidFill>
        <a:effectLst/>
      </p:bgPr>
    </p:bg>
    <p:spTree>
      <p:nvGrpSpPr>
        <p:cNvPr id="1" name=""/>
        <p:cNvGrpSpPr/>
        <p:nvPr/>
      </p:nvGrpSpPr>
      <p:grpSpPr>
        <a:xfrm>
          <a:off x="0" y="0"/>
          <a:ext cx="0" cy="0"/>
          <a:chOff x="0" y="0"/>
          <a:chExt cx="0" cy="0"/>
        </a:xfrm>
      </p:grpSpPr>
      <p:sp>
        <p:nvSpPr>
          <p:cNvPr id="12" name="Rectangle">
            <a:extLst>
              <a:ext uri="{FF2B5EF4-FFF2-40B4-BE49-F238E27FC236}">
                <a16:creationId xmlns:a16="http://schemas.microsoft.com/office/drawing/2014/main" id="{F9512BDE-EEA0-404B-8D45-8AA93D61DABC}"/>
              </a:ext>
            </a:extLst>
          </p:cNvPr>
          <p:cNvSpPr/>
          <p:nvPr userDrawn="1"/>
        </p:nvSpPr>
        <p:spPr>
          <a:xfrm flipH="1">
            <a:off x="4217870" y="0"/>
            <a:ext cx="3599236" cy="6857999"/>
          </a:xfrm>
          <a:prstGeom prst="rect">
            <a:avLst/>
          </a:prstGeom>
          <a:solidFill>
            <a:schemeClr val="accent4"/>
          </a:solidFill>
          <a:ln w="12700">
            <a:miter lim="400000"/>
          </a:ln>
        </p:spPr>
        <p:txBody>
          <a:bodyPr lIns="0" tIns="0" rIns="0" bIns="0" anchor="ctr"/>
          <a:lstStyle/>
          <a:p>
            <a:pPr>
              <a:defRPr sz="3200" b="0">
                <a:solidFill>
                  <a:srgbClr val="FFFFFF"/>
                </a:solidFill>
                <a:latin typeface="+mn-lt"/>
                <a:ea typeface="+mn-ea"/>
                <a:cs typeface="+mn-cs"/>
                <a:sym typeface="Helvetica Neue Medium"/>
              </a:defRPr>
            </a:pPr>
            <a:endParaRPr lang="en-US" sz="1600" noProof="0" dirty="0"/>
          </a:p>
        </p:txBody>
      </p:sp>
      <p:sp>
        <p:nvSpPr>
          <p:cNvPr id="11" name="Rectangle">
            <a:extLst>
              <a:ext uri="{FF2B5EF4-FFF2-40B4-BE49-F238E27FC236}">
                <a16:creationId xmlns:a16="http://schemas.microsoft.com/office/drawing/2014/main" id="{E1223535-0F2F-6340-80B9-0B5D9364A13F}"/>
              </a:ext>
            </a:extLst>
          </p:cNvPr>
          <p:cNvSpPr/>
          <p:nvPr userDrawn="1"/>
        </p:nvSpPr>
        <p:spPr>
          <a:xfrm>
            <a:off x="635000" y="633875"/>
            <a:ext cx="10922000" cy="5590250"/>
          </a:xfrm>
          <a:prstGeom prst="rect">
            <a:avLst/>
          </a:prstGeom>
          <a:solidFill>
            <a:srgbClr val="F6F9FF"/>
          </a:solidFill>
          <a:ln w="12700">
            <a:noFill/>
            <a:miter lim="400000"/>
          </a:ln>
          <a:effectLst>
            <a:outerShdw blurRad="254000" dist="25400" dir="2700000" rotWithShape="0">
              <a:srgbClr val="1F2125">
                <a:alpha val="15000"/>
              </a:srgbClr>
            </a:outerShdw>
          </a:effectLst>
        </p:spPr>
        <p:txBody>
          <a:bodyPr lIns="0" tIns="0" rIns="0" bIns="0" anchor="ctr"/>
          <a:lstStyle/>
          <a:p>
            <a:pPr>
              <a:defRPr sz="3200" b="0">
                <a:solidFill>
                  <a:srgbClr val="E8ECF2"/>
                </a:solidFill>
                <a:latin typeface="+mn-lt"/>
                <a:ea typeface="+mn-ea"/>
                <a:cs typeface="+mn-cs"/>
                <a:sym typeface="Helvetica Neue Medium"/>
              </a:defRPr>
            </a:pPr>
            <a:endParaRPr lang="en-US" sz="1600" noProof="0" dirty="0"/>
          </a:p>
        </p:txBody>
      </p:sp>
      <p:sp>
        <p:nvSpPr>
          <p:cNvPr id="2" name="Title 1"/>
          <p:cNvSpPr>
            <a:spLocks noGrp="1"/>
          </p:cNvSpPr>
          <p:nvPr>
            <p:ph type="ctrTitle"/>
          </p:nvPr>
        </p:nvSpPr>
        <p:spPr>
          <a:xfrm>
            <a:off x="1097280" y="758952"/>
            <a:ext cx="10058400" cy="3566160"/>
          </a:xfrm>
          <a:prstGeom prst="rect">
            <a:avLst/>
          </a:prstGeom>
        </p:spPr>
        <p:txBody>
          <a:bodyPr anchor="b">
            <a:normAutofit/>
          </a:bodyPr>
          <a:lstStyle>
            <a:lvl1pPr algn="l">
              <a:lnSpc>
                <a:spcPct val="90000"/>
              </a:lnSpc>
              <a:defRPr sz="8000" cap="all" spc="-50" baseline="0">
                <a:solidFill>
                  <a:schemeClr val="tx1">
                    <a:lumMod val="85000"/>
                    <a:lumOff val="15000"/>
                  </a:schemeClr>
                </a:solidFill>
              </a:defRPr>
            </a:lvl1pPr>
          </a:lstStyle>
          <a:p>
            <a:r>
              <a:rPr lang="en-US" noProof="0"/>
              <a:t>Click to edit Master title style</a:t>
            </a:r>
          </a:p>
        </p:txBody>
      </p:sp>
      <p:sp>
        <p:nvSpPr>
          <p:cNvPr id="3" name="Subtitle 2"/>
          <p:cNvSpPr>
            <a:spLocks noGrp="1"/>
          </p:cNvSpPr>
          <p:nvPr>
            <p:ph type="subTitle" idx="1"/>
          </p:nvPr>
        </p:nvSpPr>
        <p:spPr>
          <a:xfrm>
            <a:off x="1100051" y="4645152"/>
            <a:ext cx="10058400" cy="1143000"/>
          </a:xfrm>
        </p:spPr>
        <p:txBody>
          <a:bodyPr lIns="91440" rIns="91440">
            <a:normAutofit/>
          </a:bodyPr>
          <a:lstStyle>
            <a:lvl1pPr marL="0" indent="0" algn="l">
              <a:buNone/>
              <a:defRPr sz="2400" cap="all" spc="200" baseline="0">
                <a:solidFill>
                  <a:schemeClr val="tx1"/>
                </a:solidFill>
                <a:latin typeface="+mn-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noProof="0"/>
              <a:t>Click to edit Master subtitle style</a:t>
            </a:r>
          </a:p>
        </p:txBody>
      </p:sp>
      <p:sp>
        <p:nvSpPr>
          <p:cNvPr id="4" name="Date Placeholder 3">
            <a:extLst>
              <a:ext uri="{FF2B5EF4-FFF2-40B4-BE49-F238E27FC236}">
                <a16:creationId xmlns:a16="http://schemas.microsoft.com/office/drawing/2014/main" id="{9925CCF1-92C0-4AF3-BFAF-4921631915AB}"/>
              </a:ext>
            </a:extLst>
          </p:cNvPr>
          <p:cNvSpPr>
            <a:spLocks noGrp="1"/>
          </p:cNvSpPr>
          <p:nvPr>
            <p:ph type="dt" sz="half" idx="10"/>
          </p:nvPr>
        </p:nvSpPr>
        <p:spPr/>
        <p:txBody>
          <a:bodyPr/>
          <a:lstStyle/>
          <a:p>
            <a:fld id="{9184DA70-C731-4C70-880D-CCD4705E623C}" type="datetime1">
              <a:rPr lang="en-US" noProof="0" smtClean="0"/>
              <a:t>5/7/2026</a:t>
            </a:fld>
            <a:endParaRPr lang="en-US" noProof="0" dirty="0"/>
          </a:p>
        </p:txBody>
      </p:sp>
      <p:sp>
        <p:nvSpPr>
          <p:cNvPr id="5" name="Footer Placeholder 4">
            <a:extLst>
              <a:ext uri="{FF2B5EF4-FFF2-40B4-BE49-F238E27FC236}">
                <a16:creationId xmlns:a16="http://schemas.microsoft.com/office/drawing/2014/main" id="{051A78A9-3DFF-4937-A9F2-5D8CF495F367}"/>
              </a:ext>
            </a:extLst>
          </p:cNvPr>
          <p:cNvSpPr>
            <a:spLocks noGrp="1"/>
          </p:cNvSpPr>
          <p:nvPr>
            <p:ph type="ftr" sz="quarter" idx="11"/>
          </p:nvPr>
        </p:nvSpPr>
        <p:spPr/>
        <p:txBody>
          <a:bodyPr/>
          <a:lstStyle/>
          <a:p>
            <a:endParaRPr lang="en-US" noProof="0" dirty="0"/>
          </a:p>
        </p:txBody>
      </p:sp>
      <p:sp>
        <p:nvSpPr>
          <p:cNvPr id="6" name="Slide Number Placeholder 5">
            <a:extLst>
              <a:ext uri="{FF2B5EF4-FFF2-40B4-BE49-F238E27FC236}">
                <a16:creationId xmlns:a16="http://schemas.microsoft.com/office/drawing/2014/main" id="{5FAEB271-5CC0-4759-BC6E-8BE53AB227C0}"/>
              </a:ext>
            </a:extLst>
          </p:cNvPr>
          <p:cNvSpPr>
            <a:spLocks noGrp="1"/>
          </p:cNvSpPr>
          <p:nvPr>
            <p:ph type="sldNum" sz="quarter" idx="12"/>
          </p:nvPr>
        </p:nvSpPr>
        <p:spPr/>
        <p:txBody>
          <a:bodyPr/>
          <a:lstStyle/>
          <a:p>
            <a:fld id="{3A98EE3D-8CD1-4C3F-BD1C-C98C9596463C}" type="slidenum">
              <a:rPr lang="en-US" noProof="0" smtClean="0"/>
              <a:t>‹#›</a:t>
            </a:fld>
            <a:endParaRPr lang="en-US" noProof="0" dirty="0"/>
          </a:p>
        </p:txBody>
      </p:sp>
    </p:spTree>
    <p:extLst>
      <p:ext uri="{BB962C8B-B14F-4D97-AF65-F5344CB8AC3E}">
        <p14:creationId xmlns:p14="http://schemas.microsoft.com/office/powerpoint/2010/main" val="13970758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bg>
      <p:bgPr>
        <a:solidFill>
          <a:schemeClr val="bg1"/>
        </a:solidFill>
        <a:effectLst/>
      </p:bgPr>
    </p:bg>
    <p:spTree>
      <p:nvGrpSpPr>
        <p:cNvPr id="1" name=""/>
        <p:cNvGrpSpPr/>
        <p:nvPr/>
      </p:nvGrpSpPr>
      <p:grpSpPr>
        <a:xfrm>
          <a:off x="0" y="0"/>
          <a:ext cx="0" cy="0"/>
          <a:chOff x="0" y="0"/>
          <a:chExt cx="0" cy="0"/>
        </a:xfrm>
      </p:grpSpPr>
      <p:sp>
        <p:nvSpPr>
          <p:cNvPr id="12" name="Rectangle">
            <a:extLst>
              <a:ext uri="{FF2B5EF4-FFF2-40B4-BE49-F238E27FC236}">
                <a16:creationId xmlns:a16="http://schemas.microsoft.com/office/drawing/2014/main" id="{202A34A5-A029-A246-82C6-D288185EB396}"/>
              </a:ext>
            </a:extLst>
          </p:cNvPr>
          <p:cNvSpPr/>
          <p:nvPr userDrawn="1"/>
        </p:nvSpPr>
        <p:spPr>
          <a:xfrm flipH="1">
            <a:off x="0" y="0"/>
            <a:ext cx="3351057" cy="6858000"/>
          </a:xfrm>
          <a:prstGeom prst="rect">
            <a:avLst/>
          </a:prstGeom>
          <a:solidFill>
            <a:schemeClr val="accent4"/>
          </a:solidFill>
          <a:ln w="12700">
            <a:miter lim="400000"/>
          </a:ln>
        </p:spPr>
        <p:txBody>
          <a:bodyPr lIns="0" tIns="0" rIns="0" bIns="0" anchor="ctr"/>
          <a:lstStyle/>
          <a:p>
            <a:pPr>
              <a:defRPr sz="3200" b="0">
                <a:solidFill>
                  <a:srgbClr val="FFFFFF"/>
                </a:solidFill>
                <a:latin typeface="+mn-lt"/>
                <a:ea typeface="+mn-ea"/>
                <a:cs typeface="+mn-cs"/>
                <a:sym typeface="Helvetica Neue Medium"/>
              </a:defRPr>
            </a:pPr>
            <a:endParaRPr lang="en-US" sz="1600" noProof="0" dirty="0"/>
          </a:p>
        </p:txBody>
      </p:sp>
      <p:sp>
        <p:nvSpPr>
          <p:cNvPr id="13" name="Rectangle">
            <a:extLst>
              <a:ext uri="{FF2B5EF4-FFF2-40B4-BE49-F238E27FC236}">
                <a16:creationId xmlns:a16="http://schemas.microsoft.com/office/drawing/2014/main" id="{2773E1D8-C87F-EE46-8284-575DCA498E81}"/>
              </a:ext>
            </a:extLst>
          </p:cNvPr>
          <p:cNvSpPr/>
          <p:nvPr userDrawn="1"/>
        </p:nvSpPr>
        <p:spPr>
          <a:xfrm>
            <a:off x="635000" y="633875"/>
            <a:ext cx="10922000" cy="5590250"/>
          </a:xfrm>
          <a:prstGeom prst="rect">
            <a:avLst/>
          </a:prstGeom>
          <a:solidFill>
            <a:srgbClr val="F6F9FF"/>
          </a:solidFill>
          <a:ln w="12700">
            <a:noFill/>
            <a:miter lim="400000"/>
          </a:ln>
          <a:effectLst>
            <a:outerShdw blurRad="254000" dist="25400" dir="2700000" rotWithShape="0">
              <a:srgbClr val="1F2125">
                <a:alpha val="15000"/>
              </a:srgbClr>
            </a:outerShdw>
          </a:effectLst>
        </p:spPr>
        <p:txBody>
          <a:bodyPr lIns="0" tIns="0" rIns="0" bIns="0" anchor="ctr"/>
          <a:lstStyle/>
          <a:p>
            <a:pPr>
              <a:defRPr sz="3200" b="0">
                <a:solidFill>
                  <a:srgbClr val="E8ECF2"/>
                </a:solidFill>
                <a:latin typeface="+mn-lt"/>
                <a:ea typeface="+mn-ea"/>
                <a:cs typeface="+mn-cs"/>
                <a:sym typeface="Helvetica Neue Medium"/>
              </a:defRPr>
            </a:pPr>
            <a:endParaRPr lang="en-US" sz="1600" noProof="0" dirty="0"/>
          </a:p>
        </p:txBody>
      </p:sp>
      <p:sp>
        <p:nvSpPr>
          <p:cNvPr id="3" name="Content Placeholder 2"/>
          <p:cNvSpPr>
            <a:spLocks noGrp="1"/>
          </p:cNvSpPr>
          <p:nvPr>
            <p:ph idx="1"/>
          </p:nvPr>
        </p:nvSpPr>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7" name="Date Placeholder 6">
            <a:extLst>
              <a:ext uri="{FF2B5EF4-FFF2-40B4-BE49-F238E27FC236}">
                <a16:creationId xmlns:a16="http://schemas.microsoft.com/office/drawing/2014/main" id="{354D8B55-9EA8-4B81-8E84-9B93B0A27559}"/>
              </a:ext>
            </a:extLst>
          </p:cNvPr>
          <p:cNvSpPr>
            <a:spLocks noGrp="1"/>
          </p:cNvSpPr>
          <p:nvPr>
            <p:ph type="dt" sz="half" idx="10"/>
          </p:nvPr>
        </p:nvSpPr>
        <p:spPr/>
        <p:txBody>
          <a:bodyPr/>
          <a:lstStyle/>
          <a:p>
            <a:fld id="{4BE1D723-8F53-4F53-90B0-1982A396982E}" type="datetime1">
              <a:rPr lang="en-US" noProof="0" smtClean="0"/>
              <a:t>5/7/2026</a:t>
            </a:fld>
            <a:endParaRPr lang="en-US" noProof="0" dirty="0"/>
          </a:p>
        </p:txBody>
      </p:sp>
      <p:sp>
        <p:nvSpPr>
          <p:cNvPr id="8" name="Footer Placeholder 7">
            <a:extLst>
              <a:ext uri="{FF2B5EF4-FFF2-40B4-BE49-F238E27FC236}">
                <a16:creationId xmlns:a16="http://schemas.microsoft.com/office/drawing/2014/main" id="{062CA021-2578-47CB-822C-BDDFF7223B28}"/>
              </a:ext>
            </a:extLst>
          </p:cNvPr>
          <p:cNvSpPr>
            <a:spLocks noGrp="1"/>
          </p:cNvSpPr>
          <p:nvPr>
            <p:ph type="ftr" sz="quarter" idx="11"/>
          </p:nvPr>
        </p:nvSpPr>
        <p:spPr/>
        <p:txBody>
          <a:bodyPr/>
          <a:lstStyle/>
          <a:p>
            <a:endParaRPr lang="en-US" noProof="0" dirty="0"/>
          </a:p>
        </p:txBody>
      </p:sp>
      <p:sp>
        <p:nvSpPr>
          <p:cNvPr id="9" name="Slide Number Placeholder 8">
            <a:extLst>
              <a:ext uri="{FF2B5EF4-FFF2-40B4-BE49-F238E27FC236}">
                <a16:creationId xmlns:a16="http://schemas.microsoft.com/office/drawing/2014/main" id="{C4AAB51D-4141-4682-9375-DAFD5FB9DD10}"/>
              </a:ext>
            </a:extLst>
          </p:cNvPr>
          <p:cNvSpPr>
            <a:spLocks noGrp="1"/>
          </p:cNvSpPr>
          <p:nvPr>
            <p:ph type="sldNum" sz="quarter" idx="12"/>
          </p:nvPr>
        </p:nvSpPr>
        <p:spPr/>
        <p:txBody>
          <a:bodyPr/>
          <a:lstStyle/>
          <a:p>
            <a:fld id="{3A98EE3D-8CD1-4C3F-BD1C-C98C9596463C}" type="slidenum">
              <a:rPr lang="en-US" noProof="0" smtClean="0"/>
              <a:t>‹#›</a:t>
            </a:fld>
            <a:endParaRPr lang="en-US" noProof="0" dirty="0"/>
          </a:p>
        </p:txBody>
      </p:sp>
      <p:sp>
        <p:nvSpPr>
          <p:cNvPr id="11" name="Title Placeholder 1">
            <a:extLst>
              <a:ext uri="{FF2B5EF4-FFF2-40B4-BE49-F238E27FC236}">
                <a16:creationId xmlns:a16="http://schemas.microsoft.com/office/drawing/2014/main" id="{C429A40D-770E-C144-A5B5-6A4442C09C24}"/>
              </a:ext>
            </a:extLst>
          </p:cNvPr>
          <p:cNvSpPr>
            <a:spLocks noGrp="1"/>
          </p:cNvSpPr>
          <p:nvPr>
            <p:ph type="title" hasCustomPrompt="1"/>
          </p:nvPr>
        </p:nvSpPr>
        <p:spPr>
          <a:xfrm>
            <a:off x="1097280" y="942871"/>
            <a:ext cx="10058400" cy="587584"/>
          </a:xfrm>
          <a:prstGeom prst="rect">
            <a:avLst/>
          </a:prstGeom>
        </p:spPr>
        <p:txBody>
          <a:bodyPr vert="horz" lIns="91440" tIns="45720" rIns="91440" bIns="45720" rtlCol="0" anchor="ctr">
            <a:normAutofit/>
          </a:bodyPr>
          <a:lstStyle>
            <a:lvl1pPr>
              <a:defRPr cap="all" baseline="0"/>
            </a:lvl1pPr>
          </a:lstStyle>
          <a:p>
            <a:r>
              <a:rPr lang="en-US" noProof="0"/>
              <a:t>CLICK TO EDIT MASTER TITLE STYLE</a:t>
            </a:r>
          </a:p>
        </p:txBody>
      </p:sp>
    </p:spTree>
    <p:extLst>
      <p:ext uri="{BB962C8B-B14F-4D97-AF65-F5344CB8AC3E}">
        <p14:creationId xmlns:p14="http://schemas.microsoft.com/office/powerpoint/2010/main" val="34324070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mparison">
    <p:bg>
      <p:bgPr>
        <a:solidFill>
          <a:schemeClr val="bg1"/>
        </a:solidFill>
        <a:effectLst/>
      </p:bgPr>
    </p:bg>
    <p:spTree>
      <p:nvGrpSpPr>
        <p:cNvPr id="1" name=""/>
        <p:cNvGrpSpPr/>
        <p:nvPr/>
      </p:nvGrpSpPr>
      <p:grpSpPr>
        <a:xfrm>
          <a:off x="0" y="0"/>
          <a:ext cx="0" cy="0"/>
          <a:chOff x="0" y="0"/>
          <a:chExt cx="0" cy="0"/>
        </a:xfrm>
      </p:grpSpPr>
      <p:sp>
        <p:nvSpPr>
          <p:cNvPr id="15" name="Rectangle">
            <a:extLst>
              <a:ext uri="{FF2B5EF4-FFF2-40B4-BE49-F238E27FC236}">
                <a16:creationId xmlns:a16="http://schemas.microsoft.com/office/drawing/2014/main" id="{64248D99-2B30-464D-B9B7-4E5C3A1F3FB2}"/>
              </a:ext>
            </a:extLst>
          </p:cNvPr>
          <p:cNvSpPr/>
          <p:nvPr userDrawn="1"/>
        </p:nvSpPr>
        <p:spPr>
          <a:xfrm flipH="1">
            <a:off x="0" y="0"/>
            <a:ext cx="6096000" cy="6858000"/>
          </a:xfrm>
          <a:prstGeom prst="rect">
            <a:avLst/>
          </a:prstGeom>
          <a:solidFill>
            <a:schemeClr val="accent4"/>
          </a:solidFill>
          <a:ln w="12700">
            <a:miter lim="400000"/>
          </a:ln>
        </p:spPr>
        <p:txBody>
          <a:bodyPr lIns="0" tIns="0" rIns="0" bIns="0" anchor="ctr"/>
          <a:lstStyle/>
          <a:p>
            <a:pPr>
              <a:defRPr sz="3200" b="0">
                <a:solidFill>
                  <a:srgbClr val="FFFFFF"/>
                </a:solidFill>
                <a:latin typeface="+mn-lt"/>
                <a:ea typeface="+mn-ea"/>
                <a:cs typeface="+mn-cs"/>
                <a:sym typeface="Helvetica Neue Medium"/>
              </a:defRPr>
            </a:pPr>
            <a:endParaRPr lang="en-US" sz="1600" noProof="0" dirty="0"/>
          </a:p>
        </p:txBody>
      </p:sp>
      <p:sp>
        <p:nvSpPr>
          <p:cNvPr id="16" name="Rectangle">
            <a:extLst>
              <a:ext uri="{FF2B5EF4-FFF2-40B4-BE49-F238E27FC236}">
                <a16:creationId xmlns:a16="http://schemas.microsoft.com/office/drawing/2014/main" id="{3FAFF55B-FDE6-394B-A39B-22627D8FB6EA}"/>
              </a:ext>
            </a:extLst>
          </p:cNvPr>
          <p:cNvSpPr/>
          <p:nvPr userDrawn="1"/>
        </p:nvSpPr>
        <p:spPr>
          <a:xfrm>
            <a:off x="635000" y="633875"/>
            <a:ext cx="10922000" cy="5590250"/>
          </a:xfrm>
          <a:prstGeom prst="rect">
            <a:avLst/>
          </a:prstGeom>
          <a:solidFill>
            <a:srgbClr val="F6F9FF"/>
          </a:solidFill>
          <a:ln w="12700">
            <a:noFill/>
            <a:miter lim="400000"/>
          </a:ln>
          <a:effectLst>
            <a:outerShdw blurRad="254000" dist="25400" dir="2700000" rotWithShape="0">
              <a:srgbClr val="1F2125">
                <a:alpha val="15000"/>
              </a:srgbClr>
            </a:outerShdw>
          </a:effectLst>
        </p:spPr>
        <p:txBody>
          <a:bodyPr lIns="0" tIns="0" rIns="0" bIns="0" anchor="ctr"/>
          <a:lstStyle/>
          <a:p>
            <a:pPr>
              <a:defRPr sz="3200" b="0">
                <a:solidFill>
                  <a:srgbClr val="E8ECF2"/>
                </a:solidFill>
                <a:latin typeface="+mn-lt"/>
                <a:ea typeface="+mn-ea"/>
                <a:cs typeface="+mn-cs"/>
                <a:sym typeface="Helvetica Neue Medium"/>
              </a:defRPr>
            </a:pPr>
            <a:endParaRPr lang="en-US" sz="1600" noProof="0" dirty="0"/>
          </a:p>
        </p:txBody>
      </p:sp>
      <p:sp>
        <p:nvSpPr>
          <p:cNvPr id="3" name="Text Placeholder 2"/>
          <p:cNvSpPr>
            <a:spLocks noGrp="1"/>
          </p:cNvSpPr>
          <p:nvPr>
            <p:ph type="body" idx="1"/>
          </p:nvPr>
        </p:nvSpPr>
        <p:spPr>
          <a:xfrm>
            <a:off x="1097280" y="2057400"/>
            <a:ext cx="4639736" cy="736282"/>
          </a:xfrm>
        </p:spPr>
        <p:txBody>
          <a:bodyPr lIns="91440" rIns="91440" anchor="ctr">
            <a:normAutofit/>
          </a:bodyPr>
          <a:lstStyle>
            <a:lvl1pPr marL="0" indent="0">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Edit Master text styles</a:t>
            </a:r>
          </a:p>
        </p:txBody>
      </p:sp>
      <p:sp>
        <p:nvSpPr>
          <p:cNvPr id="4" name="Content Placeholder 3"/>
          <p:cNvSpPr>
            <a:spLocks noGrp="1"/>
          </p:cNvSpPr>
          <p:nvPr>
            <p:ph sz="half" idx="2"/>
          </p:nvPr>
        </p:nvSpPr>
        <p:spPr>
          <a:xfrm>
            <a:off x="1097280" y="2958274"/>
            <a:ext cx="4639736" cy="2910821"/>
          </a:xfrm>
        </p:spPr>
        <p:txBody>
          <a:bodyPr>
            <a:normAutofit/>
          </a:bodyPr>
          <a:lstStyle>
            <a:lvl1pPr>
              <a:defRPr sz="1600">
                <a:solidFill>
                  <a:schemeClr val="tx1"/>
                </a:solidFill>
              </a:defRPr>
            </a:lvl1pPr>
            <a:lvl2pPr>
              <a:defRPr sz="1400">
                <a:solidFill>
                  <a:schemeClr val="tx1"/>
                </a:solidFill>
              </a:defRPr>
            </a:lvl2pPr>
            <a:lvl3pPr>
              <a:defRPr sz="1100">
                <a:solidFill>
                  <a:schemeClr val="tx1"/>
                </a:solidFill>
              </a:defRPr>
            </a:lvl3pPr>
            <a:lvl4pPr>
              <a:defRPr sz="1100">
                <a:solidFill>
                  <a:schemeClr val="tx1"/>
                </a:solidFill>
              </a:defRPr>
            </a:lvl4pPr>
            <a:lvl5pPr>
              <a:defRPr sz="1100">
                <a:solidFill>
                  <a:schemeClr val="tx1"/>
                </a:solidFill>
              </a:defRPr>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5" name="Text Placeholder 4"/>
          <p:cNvSpPr>
            <a:spLocks noGrp="1"/>
          </p:cNvSpPr>
          <p:nvPr>
            <p:ph type="body" sz="quarter" idx="3"/>
          </p:nvPr>
        </p:nvSpPr>
        <p:spPr>
          <a:xfrm>
            <a:off x="6515944" y="2057400"/>
            <a:ext cx="4639736" cy="736282"/>
          </a:xfrm>
        </p:spPr>
        <p:txBody>
          <a:bodyPr lIns="91440" rIns="91440" anchor="ctr">
            <a:normAutofit/>
          </a:bodyPr>
          <a:lstStyle>
            <a:lvl1pPr marL="0" indent="0">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Edit Master text styles</a:t>
            </a:r>
          </a:p>
        </p:txBody>
      </p:sp>
      <p:sp>
        <p:nvSpPr>
          <p:cNvPr id="6" name="Content Placeholder 5"/>
          <p:cNvSpPr>
            <a:spLocks noGrp="1"/>
          </p:cNvSpPr>
          <p:nvPr>
            <p:ph sz="quarter" idx="4"/>
          </p:nvPr>
        </p:nvSpPr>
        <p:spPr>
          <a:xfrm>
            <a:off x="6515944" y="2958273"/>
            <a:ext cx="4639736" cy="2910821"/>
          </a:xfrm>
        </p:spPr>
        <p:txBody>
          <a:bodyPr>
            <a:normAutofit/>
          </a:bodyPr>
          <a:lstStyle>
            <a:lvl1pPr>
              <a:defRPr sz="1600">
                <a:solidFill>
                  <a:schemeClr val="tx1"/>
                </a:solidFill>
              </a:defRPr>
            </a:lvl1pPr>
            <a:lvl2pPr>
              <a:defRPr sz="1400">
                <a:solidFill>
                  <a:schemeClr val="tx1"/>
                </a:solidFill>
              </a:defRPr>
            </a:lvl2pPr>
            <a:lvl3pPr>
              <a:defRPr sz="1100">
                <a:solidFill>
                  <a:schemeClr val="tx1"/>
                </a:solidFill>
              </a:defRPr>
            </a:lvl3pPr>
            <a:lvl4pPr>
              <a:defRPr sz="1100">
                <a:solidFill>
                  <a:schemeClr val="tx1"/>
                </a:solidFill>
              </a:defRPr>
            </a:lvl4pPr>
            <a:lvl5pPr>
              <a:defRPr sz="1100">
                <a:solidFill>
                  <a:schemeClr val="tx1"/>
                </a:solidFill>
              </a:defRPr>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 name="Date Placeholder 1">
            <a:extLst>
              <a:ext uri="{FF2B5EF4-FFF2-40B4-BE49-F238E27FC236}">
                <a16:creationId xmlns:a16="http://schemas.microsoft.com/office/drawing/2014/main" id="{8AF8A515-AA94-45D1-9223-5C2272618D85}"/>
              </a:ext>
            </a:extLst>
          </p:cNvPr>
          <p:cNvSpPr>
            <a:spLocks noGrp="1"/>
          </p:cNvSpPr>
          <p:nvPr>
            <p:ph type="dt" sz="half" idx="10"/>
          </p:nvPr>
        </p:nvSpPr>
        <p:spPr/>
        <p:txBody>
          <a:bodyPr/>
          <a:lstStyle/>
          <a:p>
            <a:fld id="{D9DF0F1C-5577-4ACB-BB62-DF8F3C494C7E}" type="datetime1">
              <a:rPr lang="en-US" noProof="0" smtClean="0"/>
              <a:t>5/7/2026</a:t>
            </a:fld>
            <a:endParaRPr lang="en-US" noProof="0" dirty="0"/>
          </a:p>
        </p:txBody>
      </p:sp>
      <p:sp>
        <p:nvSpPr>
          <p:cNvPr id="11" name="Footer Placeholder 10">
            <a:extLst>
              <a:ext uri="{FF2B5EF4-FFF2-40B4-BE49-F238E27FC236}">
                <a16:creationId xmlns:a16="http://schemas.microsoft.com/office/drawing/2014/main" id="{D052F5BC-98E0-4D60-AD67-9547738B7DD4}"/>
              </a:ext>
            </a:extLst>
          </p:cNvPr>
          <p:cNvSpPr>
            <a:spLocks noGrp="1"/>
          </p:cNvSpPr>
          <p:nvPr>
            <p:ph type="ftr" sz="quarter" idx="11"/>
          </p:nvPr>
        </p:nvSpPr>
        <p:spPr/>
        <p:txBody>
          <a:bodyPr/>
          <a:lstStyle/>
          <a:p>
            <a:endParaRPr lang="en-US" noProof="0" dirty="0"/>
          </a:p>
        </p:txBody>
      </p:sp>
      <p:sp>
        <p:nvSpPr>
          <p:cNvPr id="12" name="Slide Number Placeholder 11">
            <a:extLst>
              <a:ext uri="{FF2B5EF4-FFF2-40B4-BE49-F238E27FC236}">
                <a16:creationId xmlns:a16="http://schemas.microsoft.com/office/drawing/2014/main" id="{A38552DC-952E-41EA-AAAF-C2187523C0B0}"/>
              </a:ext>
            </a:extLst>
          </p:cNvPr>
          <p:cNvSpPr>
            <a:spLocks noGrp="1"/>
          </p:cNvSpPr>
          <p:nvPr>
            <p:ph type="sldNum" sz="quarter" idx="12"/>
          </p:nvPr>
        </p:nvSpPr>
        <p:spPr/>
        <p:txBody>
          <a:bodyPr/>
          <a:lstStyle/>
          <a:p>
            <a:fld id="{3A98EE3D-8CD1-4C3F-BD1C-C98C9596463C}" type="slidenum">
              <a:rPr lang="en-US" noProof="0" smtClean="0"/>
              <a:t>‹#›</a:t>
            </a:fld>
            <a:endParaRPr lang="en-US" noProof="0" dirty="0"/>
          </a:p>
        </p:txBody>
      </p:sp>
      <p:sp>
        <p:nvSpPr>
          <p:cNvPr id="17" name="Title Placeholder 1">
            <a:extLst>
              <a:ext uri="{FF2B5EF4-FFF2-40B4-BE49-F238E27FC236}">
                <a16:creationId xmlns:a16="http://schemas.microsoft.com/office/drawing/2014/main" id="{99E345E4-E77C-484E-9FBB-E4EC71F08545}"/>
              </a:ext>
            </a:extLst>
          </p:cNvPr>
          <p:cNvSpPr>
            <a:spLocks noGrp="1"/>
          </p:cNvSpPr>
          <p:nvPr>
            <p:ph type="title" hasCustomPrompt="1"/>
          </p:nvPr>
        </p:nvSpPr>
        <p:spPr>
          <a:xfrm>
            <a:off x="1097280" y="942871"/>
            <a:ext cx="10058400" cy="587584"/>
          </a:xfrm>
          <a:prstGeom prst="rect">
            <a:avLst/>
          </a:prstGeom>
        </p:spPr>
        <p:txBody>
          <a:bodyPr vert="horz" lIns="91440" tIns="45720" rIns="91440" bIns="45720" rtlCol="0" anchor="ctr">
            <a:normAutofit/>
          </a:bodyPr>
          <a:lstStyle>
            <a:lvl1pPr>
              <a:defRPr cap="all" baseline="0"/>
            </a:lvl1pPr>
          </a:lstStyle>
          <a:p>
            <a:r>
              <a:rPr lang="en-US" noProof="0"/>
              <a:t>CLICK TO EDIT MASTER TITLE STYLE</a:t>
            </a:r>
          </a:p>
        </p:txBody>
      </p:sp>
    </p:spTree>
    <p:extLst>
      <p:ext uri="{BB962C8B-B14F-4D97-AF65-F5344CB8AC3E}">
        <p14:creationId xmlns:p14="http://schemas.microsoft.com/office/powerpoint/2010/main" val="24232241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Only">
    <p:bg>
      <p:bgPr>
        <a:solidFill>
          <a:schemeClr val="bg1"/>
        </a:solidFill>
        <a:effectLst/>
      </p:bgPr>
    </p:bg>
    <p:spTree>
      <p:nvGrpSpPr>
        <p:cNvPr id="1" name=""/>
        <p:cNvGrpSpPr/>
        <p:nvPr/>
      </p:nvGrpSpPr>
      <p:grpSpPr>
        <a:xfrm>
          <a:off x="0" y="0"/>
          <a:ext cx="0" cy="0"/>
          <a:chOff x="0" y="0"/>
          <a:chExt cx="0" cy="0"/>
        </a:xfrm>
      </p:grpSpPr>
      <p:sp>
        <p:nvSpPr>
          <p:cNvPr id="9" name="Rectangle">
            <a:extLst>
              <a:ext uri="{FF2B5EF4-FFF2-40B4-BE49-F238E27FC236}">
                <a16:creationId xmlns:a16="http://schemas.microsoft.com/office/drawing/2014/main" id="{83ACCAC0-2C8A-CE43-8C55-22BB53C73920}"/>
              </a:ext>
            </a:extLst>
          </p:cNvPr>
          <p:cNvSpPr/>
          <p:nvPr userDrawn="1"/>
        </p:nvSpPr>
        <p:spPr>
          <a:xfrm flipH="1">
            <a:off x="0" y="0"/>
            <a:ext cx="3351057" cy="6858000"/>
          </a:xfrm>
          <a:prstGeom prst="rect">
            <a:avLst/>
          </a:prstGeom>
          <a:solidFill>
            <a:schemeClr val="accent4"/>
          </a:solidFill>
          <a:ln w="12700">
            <a:miter lim="400000"/>
          </a:ln>
        </p:spPr>
        <p:txBody>
          <a:bodyPr lIns="0" tIns="0" rIns="0" bIns="0" anchor="ctr"/>
          <a:lstStyle/>
          <a:p>
            <a:pPr>
              <a:defRPr sz="3200" b="0">
                <a:solidFill>
                  <a:srgbClr val="FFFFFF"/>
                </a:solidFill>
                <a:latin typeface="+mn-lt"/>
                <a:ea typeface="+mn-ea"/>
                <a:cs typeface="+mn-cs"/>
                <a:sym typeface="Helvetica Neue Medium"/>
              </a:defRPr>
            </a:pPr>
            <a:endParaRPr lang="en-US" sz="1600" noProof="0" dirty="0"/>
          </a:p>
        </p:txBody>
      </p:sp>
      <p:sp>
        <p:nvSpPr>
          <p:cNvPr id="10" name="Rectangle">
            <a:extLst>
              <a:ext uri="{FF2B5EF4-FFF2-40B4-BE49-F238E27FC236}">
                <a16:creationId xmlns:a16="http://schemas.microsoft.com/office/drawing/2014/main" id="{A400A9BD-AA60-E24D-9FC2-722758C8C933}"/>
              </a:ext>
            </a:extLst>
          </p:cNvPr>
          <p:cNvSpPr/>
          <p:nvPr userDrawn="1"/>
        </p:nvSpPr>
        <p:spPr>
          <a:xfrm>
            <a:off x="635000" y="633875"/>
            <a:ext cx="10922000" cy="5590250"/>
          </a:xfrm>
          <a:prstGeom prst="rect">
            <a:avLst/>
          </a:prstGeom>
          <a:solidFill>
            <a:srgbClr val="F6F9FF"/>
          </a:solidFill>
          <a:ln w="12700">
            <a:noFill/>
            <a:miter lim="400000"/>
          </a:ln>
          <a:effectLst>
            <a:outerShdw blurRad="254000" dist="25400" dir="2700000" rotWithShape="0">
              <a:srgbClr val="1F2125">
                <a:alpha val="15000"/>
              </a:srgbClr>
            </a:outerShdw>
          </a:effectLst>
        </p:spPr>
        <p:txBody>
          <a:bodyPr lIns="0" tIns="0" rIns="0" bIns="0" anchor="ctr"/>
          <a:lstStyle/>
          <a:p>
            <a:pPr>
              <a:defRPr sz="3200" b="0">
                <a:solidFill>
                  <a:srgbClr val="E8ECF2"/>
                </a:solidFill>
                <a:latin typeface="+mn-lt"/>
                <a:ea typeface="+mn-ea"/>
                <a:cs typeface="+mn-cs"/>
                <a:sym typeface="Helvetica Neue Medium"/>
              </a:defRPr>
            </a:pPr>
            <a:endParaRPr lang="en-US" sz="1600" noProof="0" dirty="0"/>
          </a:p>
        </p:txBody>
      </p:sp>
      <p:sp>
        <p:nvSpPr>
          <p:cNvPr id="6" name="Date Placeholder 5">
            <a:extLst>
              <a:ext uri="{FF2B5EF4-FFF2-40B4-BE49-F238E27FC236}">
                <a16:creationId xmlns:a16="http://schemas.microsoft.com/office/drawing/2014/main" id="{7392073F-158F-44A3-8913-917AFFC1BC20}"/>
              </a:ext>
            </a:extLst>
          </p:cNvPr>
          <p:cNvSpPr>
            <a:spLocks noGrp="1"/>
          </p:cNvSpPr>
          <p:nvPr>
            <p:ph type="dt" sz="half" idx="10"/>
          </p:nvPr>
        </p:nvSpPr>
        <p:spPr/>
        <p:txBody>
          <a:bodyPr/>
          <a:lstStyle/>
          <a:p>
            <a:fld id="{1775B394-D9F9-4F0C-B15D-605F45CB9E9F}" type="datetime1">
              <a:rPr lang="en-US" noProof="0" smtClean="0"/>
              <a:t>5/7/2026</a:t>
            </a:fld>
            <a:endParaRPr lang="en-US" noProof="0" dirty="0"/>
          </a:p>
        </p:txBody>
      </p:sp>
      <p:sp>
        <p:nvSpPr>
          <p:cNvPr id="7" name="Footer Placeholder 6">
            <a:extLst>
              <a:ext uri="{FF2B5EF4-FFF2-40B4-BE49-F238E27FC236}">
                <a16:creationId xmlns:a16="http://schemas.microsoft.com/office/drawing/2014/main" id="{EED72207-24CA-42B7-A975-2F8E41CBA904}"/>
              </a:ext>
            </a:extLst>
          </p:cNvPr>
          <p:cNvSpPr>
            <a:spLocks noGrp="1"/>
          </p:cNvSpPr>
          <p:nvPr>
            <p:ph type="ftr" sz="quarter" idx="11"/>
          </p:nvPr>
        </p:nvSpPr>
        <p:spPr/>
        <p:txBody>
          <a:bodyPr/>
          <a:lstStyle/>
          <a:p>
            <a:endParaRPr lang="en-US" noProof="0" dirty="0"/>
          </a:p>
        </p:txBody>
      </p:sp>
      <p:sp>
        <p:nvSpPr>
          <p:cNvPr id="8" name="Slide Number Placeholder 7">
            <a:extLst>
              <a:ext uri="{FF2B5EF4-FFF2-40B4-BE49-F238E27FC236}">
                <a16:creationId xmlns:a16="http://schemas.microsoft.com/office/drawing/2014/main" id="{D01080F2-251A-4B88-9A62-16F46D724F83}"/>
              </a:ext>
            </a:extLst>
          </p:cNvPr>
          <p:cNvSpPr>
            <a:spLocks noGrp="1"/>
          </p:cNvSpPr>
          <p:nvPr>
            <p:ph type="sldNum" sz="quarter" idx="12"/>
          </p:nvPr>
        </p:nvSpPr>
        <p:spPr/>
        <p:txBody>
          <a:bodyPr/>
          <a:lstStyle/>
          <a:p>
            <a:fld id="{3A98EE3D-8CD1-4C3F-BD1C-C98C9596463C}" type="slidenum">
              <a:rPr lang="en-US" noProof="0" smtClean="0"/>
              <a:t>‹#›</a:t>
            </a:fld>
            <a:endParaRPr lang="en-US" noProof="0" dirty="0"/>
          </a:p>
        </p:txBody>
      </p:sp>
      <p:sp>
        <p:nvSpPr>
          <p:cNvPr id="14" name="Title Placeholder 1">
            <a:extLst>
              <a:ext uri="{FF2B5EF4-FFF2-40B4-BE49-F238E27FC236}">
                <a16:creationId xmlns:a16="http://schemas.microsoft.com/office/drawing/2014/main" id="{D4076461-FF7A-8843-B7F9-D041F3FB22FC}"/>
              </a:ext>
            </a:extLst>
          </p:cNvPr>
          <p:cNvSpPr>
            <a:spLocks noGrp="1"/>
          </p:cNvSpPr>
          <p:nvPr>
            <p:ph type="title" hasCustomPrompt="1"/>
          </p:nvPr>
        </p:nvSpPr>
        <p:spPr>
          <a:xfrm>
            <a:off x="1097280" y="942871"/>
            <a:ext cx="10058400" cy="587584"/>
          </a:xfrm>
          <a:prstGeom prst="rect">
            <a:avLst/>
          </a:prstGeom>
        </p:spPr>
        <p:txBody>
          <a:bodyPr vert="horz" lIns="91440" tIns="45720" rIns="91440" bIns="45720" rtlCol="0" anchor="ctr">
            <a:normAutofit/>
          </a:bodyPr>
          <a:lstStyle>
            <a:lvl1pPr>
              <a:defRPr cap="all" baseline="0"/>
            </a:lvl1pPr>
          </a:lstStyle>
          <a:p>
            <a:r>
              <a:rPr lang="en-US" noProof="0"/>
              <a:t>CLICK TO EDIT MASTER TITLE STYLE</a:t>
            </a:r>
          </a:p>
        </p:txBody>
      </p:sp>
    </p:spTree>
    <p:extLst>
      <p:ext uri="{BB962C8B-B14F-4D97-AF65-F5344CB8AC3E}">
        <p14:creationId xmlns:p14="http://schemas.microsoft.com/office/powerpoint/2010/main" val="30203992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eam ">
    <p:bg>
      <p:bgPr>
        <a:solidFill>
          <a:schemeClr val="bg1"/>
        </a:solidFill>
        <a:effectLst/>
      </p:bgPr>
    </p:bg>
    <p:spTree>
      <p:nvGrpSpPr>
        <p:cNvPr id="1" name=""/>
        <p:cNvGrpSpPr/>
        <p:nvPr/>
      </p:nvGrpSpPr>
      <p:grpSpPr>
        <a:xfrm>
          <a:off x="0" y="0"/>
          <a:ext cx="0" cy="0"/>
          <a:chOff x="0" y="0"/>
          <a:chExt cx="0" cy="0"/>
        </a:xfrm>
      </p:grpSpPr>
      <p:sp>
        <p:nvSpPr>
          <p:cNvPr id="11" name="Rectangle">
            <a:extLst>
              <a:ext uri="{FF2B5EF4-FFF2-40B4-BE49-F238E27FC236}">
                <a16:creationId xmlns:a16="http://schemas.microsoft.com/office/drawing/2014/main" id="{35FB147F-5DC4-B24C-B8CB-D3DA74290381}"/>
              </a:ext>
            </a:extLst>
          </p:cNvPr>
          <p:cNvSpPr/>
          <p:nvPr userDrawn="1"/>
        </p:nvSpPr>
        <p:spPr>
          <a:xfrm>
            <a:off x="1" y="3429000"/>
            <a:ext cx="12192000" cy="3429000"/>
          </a:xfrm>
          <a:prstGeom prst="rect">
            <a:avLst/>
          </a:prstGeom>
          <a:solidFill>
            <a:schemeClr val="accent4"/>
          </a:solidFill>
          <a:ln w="12700">
            <a:miter lim="400000"/>
          </a:ln>
        </p:spPr>
        <p:txBody>
          <a:bodyPr lIns="0" tIns="0" rIns="0" bIns="0" anchor="ctr"/>
          <a:lstStyle/>
          <a:p>
            <a:pPr>
              <a:defRPr sz="3200" b="0">
                <a:solidFill>
                  <a:srgbClr val="FFFFFF"/>
                </a:solidFill>
                <a:latin typeface="+mn-lt"/>
                <a:ea typeface="+mn-ea"/>
                <a:cs typeface="+mn-cs"/>
                <a:sym typeface="Helvetica Neue Medium"/>
              </a:defRPr>
            </a:pPr>
            <a:endParaRPr lang="en-US" sz="1600" noProof="0" dirty="0"/>
          </a:p>
        </p:txBody>
      </p:sp>
      <p:sp>
        <p:nvSpPr>
          <p:cNvPr id="10" name="Rectangle">
            <a:extLst>
              <a:ext uri="{FF2B5EF4-FFF2-40B4-BE49-F238E27FC236}">
                <a16:creationId xmlns:a16="http://schemas.microsoft.com/office/drawing/2014/main" id="{A400A9BD-AA60-E24D-9FC2-722758C8C933}"/>
              </a:ext>
            </a:extLst>
          </p:cNvPr>
          <p:cNvSpPr/>
          <p:nvPr userDrawn="1"/>
        </p:nvSpPr>
        <p:spPr>
          <a:xfrm>
            <a:off x="635000" y="633875"/>
            <a:ext cx="10922000" cy="5590250"/>
          </a:xfrm>
          <a:prstGeom prst="rect">
            <a:avLst/>
          </a:prstGeom>
          <a:solidFill>
            <a:srgbClr val="F6F9FF"/>
          </a:solidFill>
          <a:ln w="12700">
            <a:noFill/>
            <a:miter lim="400000"/>
          </a:ln>
          <a:effectLst>
            <a:outerShdw blurRad="254000" dist="25400" dir="2700000" rotWithShape="0">
              <a:srgbClr val="1F2125">
                <a:alpha val="15000"/>
              </a:srgbClr>
            </a:outerShdw>
          </a:effectLst>
        </p:spPr>
        <p:txBody>
          <a:bodyPr lIns="0" tIns="0" rIns="0" bIns="0" anchor="ctr"/>
          <a:lstStyle/>
          <a:p>
            <a:pPr>
              <a:defRPr sz="3200" b="0">
                <a:solidFill>
                  <a:srgbClr val="E8ECF2"/>
                </a:solidFill>
                <a:latin typeface="+mn-lt"/>
                <a:ea typeface="+mn-ea"/>
                <a:cs typeface="+mn-cs"/>
                <a:sym typeface="Helvetica Neue Medium"/>
              </a:defRPr>
            </a:pPr>
            <a:endParaRPr lang="en-US" sz="1600" noProof="0" dirty="0"/>
          </a:p>
        </p:txBody>
      </p:sp>
      <p:sp>
        <p:nvSpPr>
          <p:cNvPr id="6" name="Date Placeholder 5">
            <a:extLst>
              <a:ext uri="{FF2B5EF4-FFF2-40B4-BE49-F238E27FC236}">
                <a16:creationId xmlns:a16="http://schemas.microsoft.com/office/drawing/2014/main" id="{7392073F-158F-44A3-8913-917AFFC1BC20}"/>
              </a:ext>
            </a:extLst>
          </p:cNvPr>
          <p:cNvSpPr>
            <a:spLocks noGrp="1"/>
          </p:cNvSpPr>
          <p:nvPr>
            <p:ph type="dt" sz="half" idx="10"/>
          </p:nvPr>
        </p:nvSpPr>
        <p:spPr/>
        <p:txBody>
          <a:bodyPr/>
          <a:lstStyle/>
          <a:p>
            <a:fld id="{1775B394-D9F9-4F0C-B15D-605F45CB9E9F}" type="datetime1">
              <a:rPr lang="en-US" noProof="0" smtClean="0"/>
              <a:t>5/7/2026</a:t>
            </a:fld>
            <a:endParaRPr lang="en-US" noProof="0" dirty="0"/>
          </a:p>
        </p:txBody>
      </p:sp>
      <p:sp>
        <p:nvSpPr>
          <p:cNvPr id="7" name="Footer Placeholder 6">
            <a:extLst>
              <a:ext uri="{FF2B5EF4-FFF2-40B4-BE49-F238E27FC236}">
                <a16:creationId xmlns:a16="http://schemas.microsoft.com/office/drawing/2014/main" id="{EED72207-24CA-42B7-A975-2F8E41CBA904}"/>
              </a:ext>
            </a:extLst>
          </p:cNvPr>
          <p:cNvSpPr>
            <a:spLocks noGrp="1"/>
          </p:cNvSpPr>
          <p:nvPr>
            <p:ph type="ftr" sz="quarter" idx="11"/>
          </p:nvPr>
        </p:nvSpPr>
        <p:spPr/>
        <p:txBody>
          <a:bodyPr/>
          <a:lstStyle/>
          <a:p>
            <a:endParaRPr lang="en-US" noProof="0" dirty="0"/>
          </a:p>
        </p:txBody>
      </p:sp>
      <p:sp>
        <p:nvSpPr>
          <p:cNvPr id="8" name="Slide Number Placeholder 7">
            <a:extLst>
              <a:ext uri="{FF2B5EF4-FFF2-40B4-BE49-F238E27FC236}">
                <a16:creationId xmlns:a16="http://schemas.microsoft.com/office/drawing/2014/main" id="{D01080F2-251A-4B88-9A62-16F46D724F83}"/>
              </a:ext>
            </a:extLst>
          </p:cNvPr>
          <p:cNvSpPr>
            <a:spLocks noGrp="1"/>
          </p:cNvSpPr>
          <p:nvPr>
            <p:ph type="sldNum" sz="quarter" idx="12"/>
          </p:nvPr>
        </p:nvSpPr>
        <p:spPr/>
        <p:txBody>
          <a:bodyPr/>
          <a:lstStyle/>
          <a:p>
            <a:fld id="{3A98EE3D-8CD1-4C3F-BD1C-C98C9596463C}" type="slidenum">
              <a:rPr lang="en-US" noProof="0" smtClean="0"/>
              <a:t>‹#›</a:t>
            </a:fld>
            <a:endParaRPr lang="en-US" noProof="0" dirty="0"/>
          </a:p>
        </p:txBody>
      </p:sp>
      <p:sp>
        <p:nvSpPr>
          <p:cNvPr id="19" name="Picture Placeholder 3">
            <a:extLst>
              <a:ext uri="{FF2B5EF4-FFF2-40B4-BE49-F238E27FC236}">
                <a16:creationId xmlns:a16="http://schemas.microsoft.com/office/drawing/2014/main" id="{B9308E97-4F89-394E-856A-5B4EFCB2E73D}"/>
              </a:ext>
            </a:extLst>
          </p:cNvPr>
          <p:cNvSpPr>
            <a:spLocks noGrp="1"/>
          </p:cNvSpPr>
          <p:nvPr>
            <p:ph type="pic" sz="quarter" idx="13"/>
          </p:nvPr>
        </p:nvSpPr>
        <p:spPr>
          <a:xfrm>
            <a:off x="1097279" y="1930861"/>
            <a:ext cx="2919413" cy="2919413"/>
          </a:xfrm>
          <a:solidFill>
            <a:srgbClr val="EDEFF7"/>
          </a:solidFill>
        </p:spPr>
        <p:txBody>
          <a:bodyPr anchor="ctr"/>
          <a:lstStyle>
            <a:lvl1pPr algn="ctr">
              <a:defRPr/>
            </a:lvl1pPr>
          </a:lstStyle>
          <a:p>
            <a:r>
              <a:rPr lang="en-US" noProof="0"/>
              <a:t>Click icon to add picture</a:t>
            </a:r>
            <a:endParaRPr lang="en-US" noProof="0" dirty="0"/>
          </a:p>
        </p:txBody>
      </p:sp>
      <p:sp>
        <p:nvSpPr>
          <p:cNvPr id="20" name="Picture Placeholder 3">
            <a:extLst>
              <a:ext uri="{FF2B5EF4-FFF2-40B4-BE49-F238E27FC236}">
                <a16:creationId xmlns:a16="http://schemas.microsoft.com/office/drawing/2014/main" id="{A50BECA0-8817-964B-AEDB-A45669684C37}"/>
              </a:ext>
            </a:extLst>
          </p:cNvPr>
          <p:cNvSpPr>
            <a:spLocks noGrp="1"/>
          </p:cNvSpPr>
          <p:nvPr>
            <p:ph type="pic" sz="quarter" idx="14"/>
          </p:nvPr>
        </p:nvSpPr>
        <p:spPr>
          <a:xfrm>
            <a:off x="4659186" y="1930861"/>
            <a:ext cx="2919413" cy="2919413"/>
          </a:xfrm>
          <a:solidFill>
            <a:srgbClr val="EDEFF7"/>
          </a:solidFill>
        </p:spPr>
        <p:txBody>
          <a:bodyPr anchor="ctr"/>
          <a:lstStyle>
            <a:lvl1pPr algn="ctr">
              <a:defRPr/>
            </a:lvl1pPr>
          </a:lstStyle>
          <a:p>
            <a:r>
              <a:rPr lang="en-US" noProof="0"/>
              <a:t>Click icon to add picture</a:t>
            </a:r>
            <a:endParaRPr lang="en-US" noProof="0" dirty="0"/>
          </a:p>
        </p:txBody>
      </p:sp>
      <p:sp>
        <p:nvSpPr>
          <p:cNvPr id="21" name="Picture Placeholder 3">
            <a:extLst>
              <a:ext uri="{FF2B5EF4-FFF2-40B4-BE49-F238E27FC236}">
                <a16:creationId xmlns:a16="http://schemas.microsoft.com/office/drawing/2014/main" id="{EF399F4D-B67A-4C4B-BCF3-36FE110603F1}"/>
              </a:ext>
            </a:extLst>
          </p:cNvPr>
          <p:cNvSpPr>
            <a:spLocks noGrp="1"/>
          </p:cNvSpPr>
          <p:nvPr>
            <p:ph type="pic" sz="quarter" idx="15"/>
          </p:nvPr>
        </p:nvSpPr>
        <p:spPr>
          <a:xfrm>
            <a:off x="8221093" y="1930861"/>
            <a:ext cx="2919413" cy="2919413"/>
          </a:xfrm>
          <a:solidFill>
            <a:srgbClr val="EDEFF7"/>
          </a:solidFill>
        </p:spPr>
        <p:txBody>
          <a:bodyPr anchor="ctr"/>
          <a:lstStyle>
            <a:lvl1pPr algn="ctr">
              <a:defRPr/>
            </a:lvl1pPr>
          </a:lstStyle>
          <a:p>
            <a:r>
              <a:rPr lang="en-US" noProof="0"/>
              <a:t>Click icon to add picture</a:t>
            </a:r>
            <a:endParaRPr lang="en-US" noProof="0" dirty="0"/>
          </a:p>
        </p:txBody>
      </p:sp>
      <p:sp>
        <p:nvSpPr>
          <p:cNvPr id="22" name="Text Placeholder 3">
            <a:extLst>
              <a:ext uri="{FF2B5EF4-FFF2-40B4-BE49-F238E27FC236}">
                <a16:creationId xmlns:a16="http://schemas.microsoft.com/office/drawing/2014/main" id="{08305C84-E25F-EC49-8F2B-4C0181FD3ABF}"/>
              </a:ext>
            </a:extLst>
          </p:cNvPr>
          <p:cNvSpPr>
            <a:spLocks noGrp="1"/>
          </p:cNvSpPr>
          <p:nvPr>
            <p:ph type="body" sz="half" idx="2" hasCustomPrompt="1"/>
          </p:nvPr>
        </p:nvSpPr>
        <p:spPr>
          <a:xfrm>
            <a:off x="1097279" y="5257321"/>
            <a:ext cx="2919413" cy="583534"/>
          </a:xfrm>
        </p:spPr>
        <p:txBody>
          <a:bodyPr lIns="91440" rIns="91440" anchor="ctr">
            <a:normAutofit/>
          </a:bodyPr>
          <a:lstStyle>
            <a:lvl1pPr marL="0" indent="0" algn="ctr">
              <a:buNone/>
              <a:defRPr sz="1800" cap="all" baseline="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noProof="0"/>
              <a:t>Name Goes Here</a:t>
            </a:r>
          </a:p>
        </p:txBody>
      </p:sp>
      <p:sp>
        <p:nvSpPr>
          <p:cNvPr id="23" name="Text Placeholder 3">
            <a:extLst>
              <a:ext uri="{FF2B5EF4-FFF2-40B4-BE49-F238E27FC236}">
                <a16:creationId xmlns:a16="http://schemas.microsoft.com/office/drawing/2014/main" id="{A57A1FCE-E6BF-3747-9D43-42DBA6656EC0}"/>
              </a:ext>
            </a:extLst>
          </p:cNvPr>
          <p:cNvSpPr>
            <a:spLocks noGrp="1"/>
          </p:cNvSpPr>
          <p:nvPr>
            <p:ph type="body" sz="half" idx="16" hasCustomPrompt="1"/>
          </p:nvPr>
        </p:nvSpPr>
        <p:spPr>
          <a:xfrm>
            <a:off x="4666773" y="5257321"/>
            <a:ext cx="2919413" cy="583534"/>
          </a:xfrm>
        </p:spPr>
        <p:txBody>
          <a:bodyPr lIns="91440" rIns="91440" anchor="ctr">
            <a:normAutofit/>
          </a:bodyPr>
          <a:lstStyle>
            <a:lvl1pPr marL="0" indent="0" algn="ctr">
              <a:buNone/>
              <a:defRPr sz="1800" cap="all" baseline="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noProof="0"/>
              <a:t>Name Goes Here</a:t>
            </a:r>
          </a:p>
        </p:txBody>
      </p:sp>
      <p:sp>
        <p:nvSpPr>
          <p:cNvPr id="24" name="Text Placeholder 3">
            <a:extLst>
              <a:ext uri="{FF2B5EF4-FFF2-40B4-BE49-F238E27FC236}">
                <a16:creationId xmlns:a16="http://schemas.microsoft.com/office/drawing/2014/main" id="{5B4B74C8-96E7-684F-91B9-8CE56CD10F1E}"/>
              </a:ext>
            </a:extLst>
          </p:cNvPr>
          <p:cNvSpPr>
            <a:spLocks noGrp="1"/>
          </p:cNvSpPr>
          <p:nvPr>
            <p:ph type="body" sz="half" idx="17" hasCustomPrompt="1"/>
          </p:nvPr>
        </p:nvSpPr>
        <p:spPr>
          <a:xfrm>
            <a:off x="8236267" y="5257321"/>
            <a:ext cx="2919413" cy="583534"/>
          </a:xfrm>
        </p:spPr>
        <p:txBody>
          <a:bodyPr lIns="91440" rIns="91440" anchor="ctr">
            <a:normAutofit/>
          </a:bodyPr>
          <a:lstStyle>
            <a:lvl1pPr marL="0" indent="0" algn="ctr">
              <a:buNone/>
              <a:defRPr sz="1800" cap="all" baseline="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noProof="0"/>
              <a:t>Name Goes Here</a:t>
            </a:r>
          </a:p>
        </p:txBody>
      </p:sp>
      <p:sp>
        <p:nvSpPr>
          <p:cNvPr id="25" name="Title Placeholder 1">
            <a:extLst>
              <a:ext uri="{FF2B5EF4-FFF2-40B4-BE49-F238E27FC236}">
                <a16:creationId xmlns:a16="http://schemas.microsoft.com/office/drawing/2014/main" id="{D522564E-B348-544F-A8E5-CFCAFA48B54B}"/>
              </a:ext>
            </a:extLst>
          </p:cNvPr>
          <p:cNvSpPr>
            <a:spLocks noGrp="1"/>
          </p:cNvSpPr>
          <p:nvPr>
            <p:ph type="title" hasCustomPrompt="1"/>
          </p:nvPr>
        </p:nvSpPr>
        <p:spPr>
          <a:xfrm>
            <a:off x="1097280" y="942871"/>
            <a:ext cx="10058400" cy="587584"/>
          </a:xfrm>
          <a:prstGeom prst="rect">
            <a:avLst/>
          </a:prstGeom>
        </p:spPr>
        <p:txBody>
          <a:bodyPr vert="horz" lIns="91440" tIns="45720" rIns="91440" bIns="45720" rtlCol="0" anchor="ctr">
            <a:normAutofit/>
          </a:bodyPr>
          <a:lstStyle>
            <a:lvl1pPr>
              <a:defRPr cap="all" baseline="0"/>
            </a:lvl1pPr>
          </a:lstStyle>
          <a:p>
            <a:r>
              <a:rPr lang="en-US" noProof="0"/>
              <a:t>CLICK TO EDIT MASTER TITLE STYLE</a:t>
            </a:r>
          </a:p>
        </p:txBody>
      </p:sp>
    </p:spTree>
    <p:extLst>
      <p:ext uri="{BB962C8B-B14F-4D97-AF65-F5344CB8AC3E}">
        <p14:creationId xmlns:p14="http://schemas.microsoft.com/office/powerpoint/2010/main" val="1418890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bg>
      <p:bgPr>
        <a:solidFill>
          <a:schemeClr val="bg1"/>
        </a:solidFill>
        <a:effectLst/>
      </p:bgPr>
    </p:bg>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4E9223F-721F-47BF-9FD5-0F8D12FF0DE1}"/>
              </a:ext>
            </a:extLst>
          </p:cNvPr>
          <p:cNvSpPr>
            <a:spLocks noGrp="1"/>
          </p:cNvSpPr>
          <p:nvPr>
            <p:ph type="dt" sz="half" idx="10"/>
          </p:nvPr>
        </p:nvSpPr>
        <p:spPr/>
        <p:txBody>
          <a:bodyPr/>
          <a:lstStyle/>
          <a:p>
            <a:fld id="{39667345-2558-425A-8533-9BFDBCE15005}" type="datetime1">
              <a:rPr lang="en-US" noProof="0" smtClean="0"/>
              <a:t>5/7/2026</a:t>
            </a:fld>
            <a:endParaRPr lang="en-US" noProof="0" dirty="0"/>
          </a:p>
        </p:txBody>
      </p:sp>
      <p:sp>
        <p:nvSpPr>
          <p:cNvPr id="3" name="Footer Placeholder 2">
            <a:extLst>
              <a:ext uri="{FF2B5EF4-FFF2-40B4-BE49-F238E27FC236}">
                <a16:creationId xmlns:a16="http://schemas.microsoft.com/office/drawing/2014/main" id="{05915714-6BBA-4593-8591-4E26F7D58D9F}"/>
              </a:ext>
            </a:extLst>
          </p:cNvPr>
          <p:cNvSpPr>
            <a:spLocks noGrp="1"/>
          </p:cNvSpPr>
          <p:nvPr>
            <p:ph type="ftr" sz="quarter" idx="11"/>
          </p:nvPr>
        </p:nvSpPr>
        <p:spPr/>
        <p:txBody>
          <a:bodyPr/>
          <a:lstStyle/>
          <a:p>
            <a:endParaRPr lang="en-US" noProof="0" dirty="0"/>
          </a:p>
        </p:txBody>
      </p:sp>
      <p:sp>
        <p:nvSpPr>
          <p:cNvPr id="4" name="Slide Number Placeholder 3">
            <a:extLst>
              <a:ext uri="{FF2B5EF4-FFF2-40B4-BE49-F238E27FC236}">
                <a16:creationId xmlns:a16="http://schemas.microsoft.com/office/drawing/2014/main" id="{BE06F857-D2E1-44DD-ABDD-EBB739645B67}"/>
              </a:ext>
            </a:extLst>
          </p:cNvPr>
          <p:cNvSpPr>
            <a:spLocks noGrp="1"/>
          </p:cNvSpPr>
          <p:nvPr>
            <p:ph type="sldNum" sz="quarter" idx="12"/>
          </p:nvPr>
        </p:nvSpPr>
        <p:spPr/>
        <p:txBody>
          <a:bodyPr/>
          <a:lstStyle/>
          <a:p>
            <a:fld id="{3A98EE3D-8CD1-4C3F-BD1C-C98C9596463C}" type="slidenum">
              <a:rPr lang="en-US" noProof="0" smtClean="0"/>
              <a:t>‹#›</a:t>
            </a:fld>
            <a:endParaRPr lang="en-US" noProof="0" dirty="0"/>
          </a:p>
        </p:txBody>
      </p:sp>
    </p:spTree>
    <p:extLst>
      <p:ext uri="{BB962C8B-B14F-4D97-AF65-F5344CB8AC3E}">
        <p14:creationId xmlns:p14="http://schemas.microsoft.com/office/powerpoint/2010/main" val="24722972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Content and Image">
    <p:bg>
      <p:bgPr>
        <a:solidFill>
          <a:schemeClr val="bg1"/>
        </a:solidFill>
        <a:effectLst/>
      </p:bgPr>
    </p:bg>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4E9223F-721F-47BF-9FD5-0F8D12FF0DE1}"/>
              </a:ext>
            </a:extLst>
          </p:cNvPr>
          <p:cNvSpPr>
            <a:spLocks noGrp="1"/>
          </p:cNvSpPr>
          <p:nvPr>
            <p:ph type="dt" sz="half" idx="10"/>
          </p:nvPr>
        </p:nvSpPr>
        <p:spPr/>
        <p:txBody>
          <a:bodyPr/>
          <a:lstStyle/>
          <a:p>
            <a:fld id="{39667345-2558-425A-8533-9BFDBCE15005}" type="datetime1">
              <a:rPr lang="en-US" noProof="0" smtClean="0"/>
              <a:t>5/7/2026</a:t>
            </a:fld>
            <a:endParaRPr lang="en-US" noProof="0" dirty="0"/>
          </a:p>
        </p:txBody>
      </p:sp>
      <p:sp>
        <p:nvSpPr>
          <p:cNvPr id="3" name="Footer Placeholder 2">
            <a:extLst>
              <a:ext uri="{FF2B5EF4-FFF2-40B4-BE49-F238E27FC236}">
                <a16:creationId xmlns:a16="http://schemas.microsoft.com/office/drawing/2014/main" id="{05915714-6BBA-4593-8591-4E26F7D58D9F}"/>
              </a:ext>
            </a:extLst>
          </p:cNvPr>
          <p:cNvSpPr>
            <a:spLocks noGrp="1"/>
          </p:cNvSpPr>
          <p:nvPr>
            <p:ph type="ftr" sz="quarter" idx="11"/>
          </p:nvPr>
        </p:nvSpPr>
        <p:spPr/>
        <p:txBody>
          <a:bodyPr/>
          <a:lstStyle/>
          <a:p>
            <a:endParaRPr lang="en-US" noProof="0" dirty="0"/>
          </a:p>
        </p:txBody>
      </p:sp>
      <p:sp>
        <p:nvSpPr>
          <p:cNvPr id="4" name="Slide Number Placeholder 3">
            <a:extLst>
              <a:ext uri="{FF2B5EF4-FFF2-40B4-BE49-F238E27FC236}">
                <a16:creationId xmlns:a16="http://schemas.microsoft.com/office/drawing/2014/main" id="{BE06F857-D2E1-44DD-ABDD-EBB739645B67}"/>
              </a:ext>
            </a:extLst>
          </p:cNvPr>
          <p:cNvSpPr>
            <a:spLocks noGrp="1"/>
          </p:cNvSpPr>
          <p:nvPr>
            <p:ph type="sldNum" sz="quarter" idx="12"/>
          </p:nvPr>
        </p:nvSpPr>
        <p:spPr/>
        <p:txBody>
          <a:bodyPr/>
          <a:lstStyle/>
          <a:p>
            <a:fld id="{3A98EE3D-8CD1-4C3F-BD1C-C98C9596463C}" type="slidenum">
              <a:rPr lang="en-US" noProof="0" smtClean="0"/>
              <a:t>‹#›</a:t>
            </a:fld>
            <a:endParaRPr lang="en-US" noProof="0" dirty="0"/>
          </a:p>
        </p:txBody>
      </p:sp>
      <p:sp>
        <p:nvSpPr>
          <p:cNvPr id="5" name="Rectangle">
            <a:extLst>
              <a:ext uri="{FF2B5EF4-FFF2-40B4-BE49-F238E27FC236}">
                <a16:creationId xmlns:a16="http://schemas.microsoft.com/office/drawing/2014/main" id="{05BFC727-5650-B049-AA2A-2511C08FB35B}"/>
              </a:ext>
            </a:extLst>
          </p:cNvPr>
          <p:cNvSpPr/>
          <p:nvPr userDrawn="1"/>
        </p:nvSpPr>
        <p:spPr>
          <a:xfrm flipH="1">
            <a:off x="0" y="0"/>
            <a:ext cx="1195754" cy="6858000"/>
          </a:xfrm>
          <a:prstGeom prst="rect">
            <a:avLst/>
          </a:prstGeom>
          <a:solidFill>
            <a:schemeClr val="accent4"/>
          </a:solidFill>
          <a:ln w="12700">
            <a:miter lim="400000"/>
          </a:ln>
        </p:spPr>
        <p:txBody>
          <a:bodyPr lIns="0" tIns="0" rIns="0" bIns="0" anchor="ctr"/>
          <a:lstStyle/>
          <a:p>
            <a:pPr>
              <a:defRPr sz="3200" b="0">
                <a:solidFill>
                  <a:srgbClr val="FFFFFF"/>
                </a:solidFill>
                <a:latin typeface="+mn-lt"/>
                <a:ea typeface="+mn-ea"/>
                <a:cs typeface="+mn-cs"/>
                <a:sym typeface="Helvetica Neue Medium"/>
              </a:defRPr>
            </a:pPr>
            <a:endParaRPr lang="en-US" sz="1600" noProof="0" dirty="0"/>
          </a:p>
        </p:txBody>
      </p:sp>
      <p:sp>
        <p:nvSpPr>
          <p:cNvPr id="6" name="Rectangle">
            <a:extLst>
              <a:ext uri="{FF2B5EF4-FFF2-40B4-BE49-F238E27FC236}">
                <a16:creationId xmlns:a16="http://schemas.microsoft.com/office/drawing/2014/main" id="{E700C598-C823-744D-BE16-5114B7625057}"/>
              </a:ext>
            </a:extLst>
          </p:cNvPr>
          <p:cNvSpPr/>
          <p:nvPr userDrawn="1"/>
        </p:nvSpPr>
        <p:spPr>
          <a:xfrm>
            <a:off x="635000" y="633875"/>
            <a:ext cx="10922000" cy="5590250"/>
          </a:xfrm>
          <a:prstGeom prst="rect">
            <a:avLst/>
          </a:prstGeom>
          <a:solidFill>
            <a:srgbClr val="F6F9FF"/>
          </a:solidFill>
          <a:ln w="12700">
            <a:noFill/>
            <a:miter lim="400000"/>
          </a:ln>
          <a:effectLst>
            <a:outerShdw blurRad="254000" dist="25400" dir="2700000" rotWithShape="0">
              <a:srgbClr val="1F2125">
                <a:alpha val="15000"/>
              </a:srgbClr>
            </a:outerShdw>
          </a:effectLst>
        </p:spPr>
        <p:txBody>
          <a:bodyPr lIns="0" tIns="0" rIns="0" bIns="0" anchor="ctr"/>
          <a:lstStyle/>
          <a:p>
            <a:pPr>
              <a:defRPr sz="3200" b="0">
                <a:solidFill>
                  <a:srgbClr val="E8ECF2"/>
                </a:solidFill>
                <a:latin typeface="+mn-lt"/>
                <a:ea typeface="+mn-ea"/>
                <a:cs typeface="+mn-cs"/>
                <a:sym typeface="Helvetica Neue Medium"/>
              </a:defRPr>
            </a:pPr>
            <a:endParaRPr lang="en-US" sz="1600" noProof="0" dirty="0"/>
          </a:p>
        </p:txBody>
      </p:sp>
      <p:sp>
        <p:nvSpPr>
          <p:cNvPr id="10" name="Picture Placeholder 8">
            <a:extLst>
              <a:ext uri="{FF2B5EF4-FFF2-40B4-BE49-F238E27FC236}">
                <a16:creationId xmlns:a16="http://schemas.microsoft.com/office/drawing/2014/main" id="{21BED569-C9C5-8F4D-A42A-ED4914579D63}"/>
              </a:ext>
            </a:extLst>
          </p:cNvPr>
          <p:cNvSpPr>
            <a:spLocks noGrp="1"/>
          </p:cNvSpPr>
          <p:nvPr>
            <p:ph type="pic" sz="quarter" idx="13"/>
          </p:nvPr>
        </p:nvSpPr>
        <p:spPr>
          <a:xfrm>
            <a:off x="5924550" y="633875"/>
            <a:ext cx="5632450" cy="5591175"/>
          </a:xfrm>
          <a:solidFill>
            <a:schemeClr val="tx2"/>
          </a:solidFill>
        </p:spPr>
        <p:txBody>
          <a:bodyPr anchor="ctr"/>
          <a:lstStyle>
            <a:lvl1pPr algn="ctr">
              <a:defRPr>
                <a:solidFill>
                  <a:schemeClr val="bg1"/>
                </a:solidFill>
              </a:defRPr>
            </a:lvl1pPr>
          </a:lstStyle>
          <a:p>
            <a:r>
              <a:rPr lang="en-US" noProof="0"/>
              <a:t>Click icon to add picture</a:t>
            </a:r>
            <a:endParaRPr lang="en-US" noProof="0" dirty="0"/>
          </a:p>
        </p:txBody>
      </p:sp>
      <p:sp>
        <p:nvSpPr>
          <p:cNvPr id="11" name="Title Placeholder 1">
            <a:extLst>
              <a:ext uri="{FF2B5EF4-FFF2-40B4-BE49-F238E27FC236}">
                <a16:creationId xmlns:a16="http://schemas.microsoft.com/office/drawing/2014/main" id="{ACB6E588-2EB7-9A41-A93A-7757596EF9D6}"/>
              </a:ext>
            </a:extLst>
          </p:cNvPr>
          <p:cNvSpPr>
            <a:spLocks noGrp="1"/>
          </p:cNvSpPr>
          <p:nvPr>
            <p:ph type="title" hasCustomPrompt="1"/>
          </p:nvPr>
        </p:nvSpPr>
        <p:spPr>
          <a:xfrm>
            <a:off x="1195754" y="942870"/>
            <a:ext cx="4157296" cy="1292750"/>
          </a:xfrm>
          <a:prstGeom prst="rect">
            <a:avLst/>
          </a:prstGeom>
        </p:spPr>
        <p:txBody>
          <a:bodyPr vert="horz" lIns="91440" tIns="45720" rIns="91440" bIns="45720" rtlCol="0" anchor="ctr">
            <a:normAutofit/>
          </a:bodyPr>
          <a:lstStyle>
            <a:lvl1pPr>
              <a:defRPr cap="all" baseline="0"/>
            </a:lvl1pPr>
          </a:lstStyle>
          <a:p>
            <a:r>
              <a:rPr lang="en-US" noProof="0"/>
              <a:t>Title goes here</a:t>
            </a:r>
          </a:p>
        </p:txBody>
      </p:sp>
      <p:sp>
        <p:nvSpPr>
          <p:cNvPr id="12" name="Content Placeholder 3">
            <a:extLst>
              <a:ext uri="{FF2B5EF4-FFF2-40B4-BE49-F238E27FC236}">
                <a16:creationId xmlns:a16="http://schemas.microsoft.com/office/drawing/2014/main" id="{A6C0FE70-F6BB-3D40-AD3C-E704CABE499C}"/>
              </a:ext>
            </a:extLst>
          </p:cNvPr>
          <p:cNvSpPr>
            <a:spLocks noGrp="1"/>
          </p:cNvSpPr>
          <p:nvPr>
            <p:ph sz="half" idx="2"/>
          </p:nvPr>
        </p:nvSpPr>
        <p:spPr>
          <a:xfrm>
            <a:off x="1195754" y="2281657"/>
            <a:ext cx="4157296" cy="3633471"/>
          </a:xfrm>
        </p:spPr>
        <p:txBody>
          <a:bodyPr>
            <a:normAutofit/>
          </a:bodyPr>
          <a:lstStyle>
            <a:lvl1pPr marL="0" indent="0">
              <a:buClr>
                <a:schemeClr val="tx1"/>
              </a:buClr>
              <a:buNone/>
              <a:defRPr sz="1600">
                <a:solidFill>
                  <a:schemeClr val="tx1"/>
                </a:solidFill>
              </a:defRPr>
            </a:lvl1pPr>
            <a:lvl2pPr marL="201168" indent="0">
              <a:buClr>
                <a:schemeClr val="tx1"/>
              </a:buClr>
              <a:buFont typeface="Arial" panose="020B0604020202020204" pitchFamily="34" charset="0"/>
              <a:buNone/>
              <a:defRPr sz="1400">
                <a:solidFill>
                  <a:schemeClr val="tx1"/>
                </a:solidFill>
              </a:defRPr>
            </a:lvl2pPr>
            <a:lvl3pPr marL="384048" indent="0">
              <a:buClr>
                <a:schemeClr val="tx1"/>
              </a:buClr>
              <a:buFont typeface="Arial" panose="020B0604020202020204" pitchFamily="34" charset="0"/>
              <a:buNone/>
              <a:defRPr sz="1100">
                <a:solidFill>
                  <a:schemeClr val="tx1"/>
                </a:solidFill>
              </a:defRPr>
            </a:lvl3pPr>
            <a:lvl4pPr marL="566928" indent="0">
              <a:buClr>
                <a:schemeClr val="tx1"/>
              </a:buClr>
              <a:buFont typeface="Arial" panose="020B0604020202020204" pitchFamily="34" charset="0"/>
              <a:buNone/>
              <a:defRPr sz="1100">
                <a:solidFill>
                  <a:schemeClr val="tx1"/>
                </a:solidFill>
              </a:defRPr>
            </a:lvl4pPr>
            <a:lvl5pPr marL="749808" indent="0">
              <a:buClr>
                <a:schemeClr val="tx1"/>
              </a:buClr>
              <a:buFont typeface="Arial" panose="020B0604020202020204" pitchFamily="34" charset="0"/>
              <a:buNone/>
              <a:defRPr sz="1100">
                <a:solidFill>
                  <a:schemeClr val="tx1"/>
                </a:solidFill>
              </a:defRPr>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37017141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Quote">
    <p:bg>
      <p:bgPr>
        <a:solidFill>
          <a:schemeClr val="bg1"/>
        </a:solidFill>
        <a:effectLst/>
      </p:bgPr>
    </p:bg>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4E9223F-721F-47BF-9FD5-0F8D12FF0DE1}"/>
              </a:ext>
            </a:extLst>
          </p:cNvPr>
          <p:cNvSpPr>
            <a:spLocks noGrp="1"/>
          </p:cNvSpPr>
          <p:nvPr>
            <p:ph type="dt" sz="half" idx="10"/>
          </p:nvPr>
        </p:nvSpPr>
        <p:spPr/>
        <p:txBody>
          <a:bodyPr/>
          <a:lstStyle/>
          <a:p>
            <a:fld id="{39667345-2558-425A-8533-9BFDBCE15005}" type="datetime1">
              <a:rPr lang="en-US" noProof="0" smtClean="0"/>
              <a:t>5/7/2026</a:t>
            </a:fld>
            <a:endParaRPr lang="en-US" noProof="0" dirty="0"/>
          </a:p>
        </p:txBody>
      </p:sp>
      <p:sp>
        <p:nvSpPr>
          <p:cNvPr id="3" name="Footer Placeholder 2">
            <a:extLst>
              <a:ext uri="{FF2B5EF4-FFF2-40B4-BE49-F238E27FC236}">
                <a16:creationId xmlns:a16="http://schemas.microsoft.com/office/drawing/2014/main" id="{05915714-6BBA-4593-8591-4E26F7D58D9F}"/>
              </a:ext>
            </a:extLst>
          </p:cNvPr>
          <p:cNvSpPr>
            <a:spLocks noGrp="1"/>
          </p:cNvSpPr>
          <p:nvPr>
            <p:ph type="ftr" sz="quarter" idx="11"/>
          </p:nvPr>
        </p:nvSpPr>
        <p:spPr/>
        <p:txBody>
          <a:bodyPr/>
          <a:lstStyle/>
          <a:p>
            <a:endParaRPr lang="en-US" noProof="0" dirty="0"/>
          </a:p>
        </p:txBody>
      </p:sp>
      <p:sp>
        <p:nvSpPr>
          <p:cNvPr id="4" name="Slide Number Placeholder 3">
            <a:extLst>
              <a:ext uri="{FF2B5EF4-FFF2-40B4-BE49-F238E27FC236}">
                <a16:creationId xmlns:a16="http://schemas.microsoft.com/office/drawing/2014/main" id="{BE06F857-D2E1-44DD-ABDD-EBB739645B67}"/>
              </a:ext>
            </a:extLst>
          </p:cNvPr>
          <p:cNvSpPr>
            <a:spLocks noGrp="1"/>
          </p:cNvSpPr>
          <p:nvPr>
            <p:ph type="sldNum" sz="quarter" idx="12"/>
          </p:nvPr>
        </p:nvSpPr>
        <p:spPr/>
        <p:txBody>
          <a:bodyPr/>
          <a:lstStyle/>
          <a:p>
            <a:fld id="{3A98EE3D-8CD1-4C3F-BD1C-C98C9596463C}" type="slidenum">
              <a:rPr lang="en-US" noProof="0" smtClean="0"/>
              <a:t>‹#›</a:t>
            </a:fld>
            <a:endParaRPr lang="en-US" noProof="0" dirty="0"/>
          </a:p>
        </p:txBody>
      </p:sp>
      <p:sp>
        <p:nvSpPr>
          <p:cNvPr id="5" name="Rectangle">
            <a:extLst>
              <a:ext uri="{FF2B5EF4-FFF2-40B4-BE49-F238E27FC236}">
                <a16:creationId xmlns:a16="http://schemas.microsoft.com/office/drawing/2014/main" id="{0AB10FFC-D586-994D-8D3D-F4042255CB72}"/>
              </a:ext>
            </a:extLst>
          </p:cNvPr>
          <p:cNvSpPr/>
          <p:nvPr userDrawn="1"/>
        </p:nvSpPr>
        <p:spPr>
          <a:xfrm flipH="1">
            <a:off x="0" y="0"/>
            <a:ext cx="12192000" cy="6858000"/>
          </a:xfrm>
          <a:prstGeom prst="rect">
            <a:avLst/>
          </a:prstGeom>
          <a:solidFill>
            <a:schemeClr val="accent4"/>
          </a:solidFill>
          <a:ln w="12700">
            <a:miter lim="400000"/>
          </a:ln>
        </p:spPr>
        <p:txBody>
          <a:bodyPr lIns="0" tIns="0" rIns="0" bIns="0" anchor="ctr"/>
          <a:lstStyle/>
          <a:p>
            <a:pPr>
              <a:defRPr sz="3200" b="0">
                <a:solidFill>
                  <a:srgbClr val="FFFFFF"/>
                </a:solidFill>
                <a:latin typeface="+mn-lt"/>
                <a:ea typeface="+mn-ea"/>
                <a:cs typeface="+mn-cs"/>
                <a:sym typeface="Helvetica Neue Medium"/>
              </a:defRPr>
            </a:pPr>
            <a:endParaRPr lang="en-US" sz="1600" noProof="0" dirty="0"/>
          </a:p>
        </p:txBody>
      </p:sp>
      <p:sp>
        <p:nvSpPr>
          <p:cNvPr id="6" name="Rectangle">
            <a:extLst>
              <a:ext uri="{FF2B5EF4-FFF2-40B4-BE49-F238E27FC236}">
                <a16:creationId xmlns:a16="http://schemas.microsoft.com/office/drawing/2014/main" id="{C7B0C08A-E831-D242-B2CE-2DEB004F982F}"/>
              </a:ext>
            </a:extLst>
          </p:cNvPr>
          <p:cNvSpPr/>
          <p:nvPr userDrawn="1"/>
        </p:nvSpPr>
        <p:spPr>
          <a:xfrm>
            <a:off x="635000" y="633875"/>
            <a:ext cx="10922000" cy="5590250"/>
          </a:xfrm>
          <a:prstGeom prst="rect">
            <a:avLst/>
          </a:prstGeom>
          <a:solidFill>
            <a:srgbClr val="F6F9FF"/>
          </a:solidFill>
          <a:ln w="12700">
            <a:noFill/>
            <a:miter lim="400000"/>
          </a:ln>
          <a:effectLst>
            <a:outerShdw blurRad="254000" dist="25400" dir="2700000" rotWithShape="0">
              <a:srgbClr val="1F2125">
                <a:alpha val="15000"/>
              </a:srgbClr>
            </a:outerShdw>
          </a:effectLst>
        </p:spPr>
        <p:txBody>
          <a:bodyPr lIns="0" tIns="0" rIns="0" bIns="0" anchor="ctr"/>
          <a:lstStyle/>
          <a:p>
            <a:pPr>
              <a:defRPr sz="3200" b="0">
                <a:solidFill>
                  <a:srgbClr val="E8ECF2"/>
                </a:solidFill>
                <a:latin typeface="+mn-lt"/>
                <a:ea typeface="+mn-ea"/>
                <a:cs typeface="+mn-cs"/>
                <a:sym typeface="Helvetica Neue Medium"/>
              </a:defRPr>
            </a:pPr>
            <a:endParaRPr lang="en-US" sz="1600" noProof="0" dirty="0"/>
          </a:p>
        </p:txBody>
      </p:sp>
      <p:cxnSp>
        <p:nvCxnSpPr>
          <p:cNvPr id="7" name="Straight Connector 6">
            <a:extLst>
              <a:ext uri="{FF2B5EF4-FFF2-40B4-BE49-F238E27FC236}">
                <a16:creationId xmlns:a16="http://schemas.microsoft.com/office/drawing/2014/main" id="{105C2191-88F7-4148-96FD-E129F707E038}"/>
              </a:ext>
            </a:extLst>
          </p:cNvPr>
          <p:cNvCxnSpPr/>
          <p:nvPr userDrawn="1"/>
        </p:nvCxnSpPr>
        <p:spPr>
          <a:xfrm>
            <a:off x="6818393" y="999565"/>
            <a:ext cx="0" cy="485887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Title Placeholder 1">
            <a:extLst>
              <a:ext uri="{FF2B5EF4-FFF2-40B4-BE49-F238E27FC236}">
                <a16:creationId xmlns:a16="http://schemas.microsoft.com/office/drawing/2014/main" id="{61FB2196-E251-5A40-86F7-6092CEBFA133}"/>
              </a:ext>
            </a:extLst>
          </p:cNvPr>
          <p:cNvSpPr>
            <a:spLocks noGrp="1"/>
          </p:cNvSpPr>
          <p:nvPr>
            <p:ph type="title" hasCustomPrompt="1"/>
          </p:nvPr>
        </p:nvSpPr>
        <p:spPr>
          <a:xfrm>
            <a:off x="635000" y="3135207"/>
            <a:ext cx="5460992" cy="587584"/>
          </a:xfrm>
          <a:prstGeom prst="rect">
            <a:avLst/>
          </a:prstGeom>
        </p:spPr>
        <p:txBody>
          <a:bodyPr vert="horz" lIns="91440" tIns="45720" rIns="91440" bIns="45720" rtlCol="0" anchor="ctr">
            <a:noAutofit/>
          </a:bodyPr>
          <a:lstStyle>
            <a:lvl1pPr algn="r">
              <a:defRPr sz="4800" cap="all" baseline="0"/>
            </a:lvl1pPr>
          </a:lstStyle>
          <a:p>
            <a:r>
              <a:rPr lang="en-US" noProof="0"/>
              <a:t>Title goes here</a:t>
            </a:r>
          </a:p>
        </p:txBody>
      </p:sp>
      <p:sp>
        <p:nvSpPr>
          <p:cNvPr id="12" name="Content Placeholder 3">
            <a:extLst>
              <a:ext uri="{FF2B5EF4-FFF2-40B4-BE49-F238E27FC236}">
                <a16:creationId xmlns:a16="http://schemas.microsoft.com/office/drawing/2014/main" id="{C2FACD1B-0D9C-A547-98A0-D66C341D3D74}"/>
              </a:ext>
            </a:extLst>
          </p:cNvPr>
          <p:cNvSpPr>
            <a:spLocks noGrp="1"/>
          </p:cNvSpPr>
          <p:nvPr>
            <p:ph sz="half" idx="2" hasCustomPrompt="1"/>
          </p:nvPr>
        </p:nvSpPr>
        <p:spPr>
          <a:xfrm>
            <a:off x="7540794" y="831286"/>
            <a:ext cx="4016206" cy="5195425"/>
          </a:xfrm>
        </p:spPr>
        <p:txBody>
          <a:bodyPr anchor="ctr">
            <a:normAutofit/>
          </a:bodyPr>
          <a:lstStyle>
            <a:lvl1pPr marL="342900" indent="-342900">
              <a:buClr>
                <a:schemeClr val="tx1"/>
              </a:buClr>
              <a:buFont typeface="+mj-lt"/>
              <a:buAutoNum type="arabicPeriod"/>
              <a:defRPr sz="1600">
                <a:solidFill>
                  <a:schemeClr val="tx1"/>
                </a:solidFill>
              </a:defRPr>
            </a:lvl1pPr>
            <a:lvl2pPr marL="544068" indent="-342900">
              <a:buClr>
                <a:schemeClr val="tx1"/>
              </a:buClr>
              <a:buFont typeface="+mj-lt"/>
              <a:buAutoNum type="arabicPeriod"/>
              <a:defRPr sz="1400"/>
            </a:lvl2pPr>
            <a:lvl3pPr marL="612648" indent="-228600">
              <a:buClr>
                <a:schemeClr val="tx1"/>
              </a:buClr>
              <a:buFont typeface="+mj-lt"/>
              <a:buAutoNum type="arabicPeriod"/>
              <a:defRPr sz="1100"/>
            </a:lvl3pPr>
            <a:lvl4pPr marL="795528" indent="-228600">
              <a:buClr>
                <a:schemeClr val="tx1"/>
              </a:buClr>
              <a:buFont typeface="+mj-lt"/>
              <a:buAutoNum type="arabicPeriod"/>
              <a:defRPr sz="1100"/>
            </a:lvl4pPr>
            <a:lvl5pPr marL="978408" indent="-228600">
              <a:buClr>
                <a:schemeClr val="tx1"/>
              </a:buClr>
              <a:buFont typeface="+mj-lt"/>
              <a:buAutoNum type="arabicPeriod"/>
              <a:defRPr sz="1100"/>
            </a:lvl5pPr>
          </a:lstStyle>
          <a:p>
            <a:pPr lvl="0"/>
            <a:r>
              <a:rPr lang="en-US" noProof="0"/>
              <a:t>Quote Goes Here</a:t>
            </a:r>
          </a:p>
        </p:txBody>
      </p:sp>
    </p:spTree>
    <p:extLst>
      <p:ext uri="{BB962C8B-B14F-4D97-AF65-F5344CB8AC3E}">
        <p14:creationId xmlns:p14="http://schemas.microsoft.com/office/powerpoint/2010/main" val="41849357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Agenda">
    <p:bg>
      <p:bgPr>
        <a:solidFill>
          <a:schemeClr val="bg1"/>
        </a:solidFill>
        <a:effectLst/>
      </p:bgPr>
    </p:bg>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4E9223F-721F-47BF-9FD5-0F8D12FF0DE1}"/>
              </a:ext>
            </a:extLst>
          </p:cNvPr>
          <p:cNvSpPr>
            <a:spLocks noGrp="1"/>
          </p:cNvSpPr>
          <p:nvPr>
            <p:ph type="dt" sz="half" idx="10"/>
          </p:nvPr>
        </p:nvSpPr>
        <p:spPr/>
        <p:txBody>
          <a:bodyPr/>
          <a:lstStyle/>
          <a:p>
            <a:fld id="{39667345-2558-425A-8533-9BFDBCE15005}" type="datetime1">
              <a:rPr lang="en-US" noProof="0" smtClean="0"/>
              <a:t>5/7/2026</a:t>
            </a:fld>
            <a:endParaRPr lang="en-US" noProof="0" dirty="0"/>
          </a:p>
        </p:txBody>
      </p:sp>
      <p:sp>
        <p:nvSpPr>
          <p:cNvPr id="3" name="Footer Placeholder 2">
            <a:extLst>
              <a:ext uri="{FF2B5EF4-FFF2-40B4-BE49-F238E27FC236}">
                <a16:creationId xmlns:a16="http://schemas.microsoft.com/office/drawing/2014/main" id="{05915714-6BBA-4593-8591-4E26F7D58D9F}"/>
              </a:ext>
            </a:extLst>
          </p:cNvPr>
          <p:cNvSpPr>
            <a:spLocks noGrp="1"/>
          </p:cNvSpPr>
          <p:nvPr>
            <p:ph type="ftr" sz="quarter" idx="11"/>
          </p:nvPr>
        </p:nvSpPr>
        <p:spPr/>
        <p:txBody>
          <a:bodyPr/>
          <a:lstStyle/>
          <a:p>
            <a:endParaRPr lang="en-US" noProof="0" dirty="0"/>
          </a:p>
        </p:txBody>
      </p:sp>
      <p:sp>
        <p:nvSpPr>
          <p:cNvPr id="4" name="Slide Number Placeholder 3">
            <a:extLst>
              <a:ext uri="{FF2B5EF4-FFF2-40B4-BE49-F238E27FC236}">
                <a16:creationId xmlns:a16="http://schemas.microsoft.com/office/drawing/2014/main" id="{BE06F857-D2E1-44DD-ABDD-EBB739645B67}"/>
              </a:ext>
            </a:extLst>
          </p:cNvPr>
          <p:cNvSpPr>
            <a:spLocks noGrp="1"/>
          </p:cNvSpPr>
          <p:nvPr>
            <p:ph type="sldNum" sz="quarter" idx="12"/>
          </p:nvPr>
        </p:nvSpPr>
        <p:spPr/>
        <p:txBody>
          <a:bodyPr/>
          <a:lstStyle/>
          <a:p>
            <a:fld id="{3A98EE3D-8CD1-4C3F-BD1C-C98C9596463C}" type="slidenum">
              <a:rPr lang="en-US" noProof="0" smtClean="0"/>
              <a:t>‹#›</a:t>
            </a:fld>
            <a:endParaRPr lang="en-US" noProof="0" dirty="0"/>
          </a:p>
        </p:txBody>
      </p:sp>
      <p:sp>
        <p:nvSpPr>
          <p:cNvPr id="5" name="Rectangle">
            <a:extLst>
              <a:ext uri="{FF2B5EF4-FFF2-40B4-BE49-F238E27FC236}">
                <a16:creationId xmlns:a16="http://schemas.microsoft.com/office/drawing/2014/main" id="{AA314B25-B4AF-394E-BBDA-7E6BAD315F39}"/>
              </a:ext>
            </a:extLst>
          </p:cNvPr>
          <p:cNvSpPr/>
          <p:nvPr userDrawn="1"/>
        </p:nvSpPr>
        <p:spPr>
          <a:xfrm>
            <a:off x="3351057" y="0"/>
            <a:ext cx="8840943" cy="6858000"/>
          </a:xfrm>
          <a:prstGeom prst="rect">
            <a:avLst/>
          </a:prstGeom>
          <a:solidFill>
            <a:schemeClr val="accent4"/>
          </a:solidFill>
          <a:ln w="12700">
            <a:miter lim="400000"/>
          </a:ln>
        </p:spPr>
        <p:txBody>
          <a:bodyPr lIns="0" tIns="0" rIns="0" bIns="0" anchor="ctr"/>
          <a:lstStyle/>
          <a:p>
            <a:pPr>
              <a:defRPr sz="3200" b="0">
                <a:solidFill>
                  <a:srgbClr val="FFFFFF"/>
                </a:solidFill>
                <a:latin typeface="+mn-lt"/>
                <a:ea typeface="+mn-ea"/>
                <a:cs typeface="+mn-cs"/>
                <a:sym typeface="Helvetica Neue Medium"/>
              </a:defRPr>
            </a:pPr>
            <a:endParaRPr lang="en-US" sz="1600" noProof="0" dirty="0"/>
          </a:p>
        </p:txBody>
      </p:sp>
      <p:sp>
        <p:nvSpPr>
          <p:cNvPr id="6" name="Rectangle">
            <a:extLst>
              <a:ext uri="{FF2B5EF4-FFF2-40B4-BE49-F238E27FC236}">
                <a16:creationId xmlns:a16="http://schemas.microsoft.com/office/drawing/2014/main" id="{737575EF-0D14-6140-A91B-260C9C9DFE41}"/>
              </a:ext>
            </a:extLst>
          </p:cNvPr>
          <p:cNvSpPr/>
          <p:nvPr userDrawn="1"/>
        </p:nvSpPr>
        <p:spPr>
          <a:xfrm>
            <a:off x="635000" y="633875"/>
            <a:ext cx="10922000" cy="5590250"/>
          </a:xfrm>
          <a:prstGeom prst="rect">
            <a:avLst/>
          </a:prstGeom>
          <a:solidFill>
            <a:srgbClr val="F6F9FF"/>
          </a:solidFill>
          <a:ln w="12700">
            <a:noFill/>
            <a:miter lim="400000"/>
          </a:ln>
          <a:effectLst>
            <a:outerShdw blurRad="254000" dist="25400" dir="2700000" rotWithShape="0">
              <a:srgbClr val="1F2125">
                <a:alpha val="15000"/>
              </a:srgbClr>
            </a:outerShdw>
          </a:effectLst>
        </p:spPr>
        <p:txBody>
          <a:bodyPr lIns="0" tIns="0" rIns="0" bIns="0" anchor="ctr"/>
          <a:lstStyle/>
          <a:p>
            <a:pPr>
              <a:defRPr sz="3200" b="0">
                <a:solidFill>
                  <a:srgbClr val="E8ECF2"/>
                </a:solidFill>
                <a:latin typeface="+mn-lt"/>
                <a:ea typeface="+mn-ea"/>
                <a:cs typeface="+mn-cs"/>
                <a:sym typeface="Helvetica Neue Medium"/>
              </a:defRPr>
            </a:pPr>
            <a:endParaRPr lang="en-US" sz="1600" noProof="0" dirty="0"/>
          </a:p>
        </p:txBody>
      </p:sp>
      <p:sp>
        <p:nvSpPr>
          <p:cNvPr id="10" name="Title Placeholder 1">
            <a:extLst>
              <a:ext uri="{FF2B5EF4-FFF2-40B4-BE49-F238E27FC236}">
                <a16:creationId xmlns:a16="http://schemas.microsoft.com/office/drawing/2014/main" id="{82544261-8049-494B-A93D-BDFF1BB84722}"/>
              </a:ext>
            </a:extLst>
          </p:cNvPr>
          <p:cNvSpPr>
            <a:spLocks noGrp="1"/>
          </p:cNvSpPr>
          <p:nvPr>
            <p:ph type="title" hasCustomPrompt="1"/>
          </p:nvPr>
        </p:nvSpPr>
        <p:spPr>
          <a:xfrm>
            <a:off x="635000" y="3135207"/>
            <a:ext cx="4886854" cy="587584"/>
          </a:xfrm>
          <a:prstGeom prst="rect">
            <a:avLst/>
          </a:prstGeom>
        </p:spPr>
        <p:txBody>
          <a:bodyPr vert="horz" lIns="91440" tIns="45720" rIns="91440" bIns="45720" rtlCol="0" anchor="ctr">
            <a:normAutofit/>
          </a:bodyPr>
          <a:lstStyle>
            <a:lvl1pPr algn="ctr">
              <a:defRPr cap="all" baseline="0"/>
            </a:lvl1pPr>
          </a:lstStyle>
          <a:p>
            <a:r>
              <a:rPr lang="en-US" noProof="0"/>
              <a:t>Title goes here</a:t>
            </a:r>
          </a:p>
        </p:txBody>
      </p:sp>
      <p:sp>
        <p:nvSpPr>
          <p:cNvPr id="12" name="Content Placeholder 3">
            <a:extLst>
              <a:ext uri="{FF2B5EF4-FFF2-40B4-BE49-F238E27FC236}">
                <a16:creationId xmlns:a16="http://schemas.microsoft.com/office/drawing/2014/main" id="{9214786D-83EE-814C-A5E4-D0EC7D29D0C4}"/>
              </a:ext>
            </a:extLst>
          </p:cNvPr>
          <p:cNvSpPr>
            <a:spLocks noGrp="1"/>
          </p:cNvSpPr>
          <p:nvPr>
            <p:ph sz="half" idx="2"/>
          </p:nvPr>
        </p:nvSpPr>
        <p:spPr>
          <a:xfrm>
            <a:off x="5575829" y="633875"/>
            <a:ext cx="5981171" cy="5590250"/>
          </a:xfrm>
        </p:spPr>
        <p:txBody>
          <a:bodyPr anchor="ctr">
            <a:normAutofit/>
          </a:bodyPr>
          <a:lstStyle>
            <a:lvl1pPr marL="342900" indent="-342900">
              <a:buClr>
                <a:schemeClr val="tx1"/>
              </a:buClr>
              <a:buFont typeface="+mj-lt"/>
              <a:buAutoNum type="arabicPeriod"/>
              <a:defRPr sz="1600">
                <a:solidFill>
                  <a:schemeClr val="tx1"/>
                </a:solidFill>
              </a:defRPr>
            </a:lvl1pPr>
            <a:lvl2pPr marL="544068" indent="-342900">
              <a:buClr>
                <a:schemeClr val="tx1"/>
              </a:buClr>
              <a:buFont typeface="+mj-lt"/>
              <a:buAutoNum type="arabicPeriod"/>
              <a:defRPr sz="1400">
                <a:solidFill>
                  <a:schemeClr val="tx1"/>
                </a:solidFill>
              </a:defRPr>
            </a:lvl2pPr>
            <a:lvl3pPr marL="612648" indent="-228600">
              <a:buClr>
                <a:schemeClr val="tx1"/>
              </a:buClr>
              <a:buFont typeface="+mj-lt"/>
              <a:buAutoNum type="arabicPeriod"/>
              <a:defRPr sz="1100">
                <a:solidFill>
                  <a:schemeClr val="tx1"/>
                </a:solidFill>
              </a:defRPr>
            </a:lvl3pPr>
            <a:lvl4pPr marL="795528" indent="-228600">
              <a:buClr>
                <a:schemeClr val="tx1"/>
              </a:buClr>
              <a:buFont typeface="+mj-lt"/>
              <a:buAutoNum type="arabicPeriod"/>
              <a:defRPr sz="1100">
                <a:solidFill>
                  <a:schemeClr val="tx1"/>
                </a:solidFill>
              </a:defRPr>
            </a:lvl4pPr>
            <a:lvl5pPr marL="978408" indent="-228600">
              <a:buClr>
                <a:schemeClr val="tx1"/>
              </a:buClr>
              <a:buFont typeface="+mj-lt"/>
              <a:buAutoNum type="arabicPeriod"/>
              <a:defRPr sz="1100">
                <a:solidFill>
                  <a:schemeClr val="tx1"/>
                </a:solidFill>
              </a:defRPr>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30791853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Two Content">
    <p:bg>
      <p:bgPr>
        <a:solidFill>
          <a:schemeClr val="bg1"/>
        </a:solidFill>
        <a:effectLst/>
      </p:bgPr>
    </p:bg>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4E9223F-721F-47BF-9FD5-0F8D12FF0DE1}"/>
              </a:ext>
            </a:extLst>
          </p:cNvPr>
          <p:cNvSpPr>
            <a:spLocks noGrp="1"/>
          </p:cNvSpPr>
          <p:nvPr>
            <p:ph type="dt" sz="half" idx="10"/>
          </p:nvPr>
        </p:nvSpPr>
        <p:spPr/>
        <p:txBody>
          <a:bodyPr/>
          <a:lstStyle/>
          <a:p>
            <a:fld id="{39667345-2558-425A-8533-9BFDBCE15005}" type="datetime1">
              <a:rPr lang="en-US" noProof="0" smtClean="0"/>
              <a:t>5/7/2026</a:t>
            </a:fld>
            <a:endParaRPr lang="en-US" noProof="0" dirty="0"/>
          </a:p>
        </p:txBody>
      </p:sp>
      <p:sp>
        <p:nvSpPr>
          <p:cNvPr id="3" name="Footer Placeholder 2">
            <a:extLst>
              <a:ext uri="{FF2B5EF4-FFF2-40B4-BE49-F238E27FC236}">
                <a16:creationId xmlns:a16="http://schemas.microsoft.com/office/drawing/2014/main" id="{05915714-6BBA-4593-8591-4E26F7D58D9F}"/>
              </a:ext>
            </a:extLst>
          </p:cNvPr>
          <p:cNvSpPr>
            <a:spLocks noGrp="1"/>
          </p:cNvSpPr>
          <p:nvPr>
            <p:ph type="ftr" sz="quarter" idx="11"/>
          </p:nvPr>
        </p:nvSpPr>
        <p:spPr/>
        <p:txBody>
          <a:bodyPr/>
          <a:lstStyle/>
          <a:p>
            <a:endParaRPr lang="en-US" noProof="0" dirty="0"/>
          </a:p>
        </p:txBody>
      </p:sp>
      <p:sp>
        <p:nvSpPr>
          <p:cNvPr id="4" name="Slide Number Placeholder 3">
            <a:extLst>
              <a:ext uri="{FF2B5EF4-FFF2-40B4-BE49-F238E27FC236}">
                <a16:creationId xmlns:a16="http://schemas.microsoft.com/office/drawing/2014/main" id="{BE06F857-D2E1-44DD-ABDD-EBB739645B67}"/>
              </a:ext>
            </a:extLst>
          </p:cNvPr>
          <p:cNvSpPr>
            <a:spLocks noGrp="1"/>
          </p:cNvSpPr>
          <p:nvPr>
            <p:ph type="sldNum" sz="quarter" idx="12"/>
          </p:nvPr>
        </p:nvSpPr>
        <p:spPr/>
        <p:txBody>
          <a:bodyPr/>
          <a:lstStyle/>
          <a:p>
            <a:fld id="{3A98EE3D-8CD1-4C3F-BD1C-C98C9596463C}" type="slidenum">
              <a:rPr lang="en-US" noProof="0" smtClean="0"/>
              <a:t>‹#›</a:t>
            </a:fld>
            <a:endParaRPr lang="en-US" noProof="0" dirty="0"/>
          </a:p>
        </p:txBody>
      </p:sp>
      <p:sp>
        <p:nvSpPr>
          <p:cNvPr id="5" name="Rectangle">
            <a:extLst>
              <a:ext uri="{FF2B5EF4-FFF2-40B4-BE49-F238E27FC236}">
                <a16:creationId xmlns:a16="http://schemas.microsoft.com/office/drawing/2014/main" id="{2E148DD3-DD87-154B-80B4-2421965D3C83}"/>
              </a:ext>
            </a:extLst>
          </p:cNvPr>
          <p:cNvSpPr/>
          <p:nvPr userDrawn="1"/>
        </p:nvSpPr>
        <p:spPr>
          <a:xfrm>
            <a:off x="1" y="1714500"/>
            <a:ext cx="12192000" cy="3429000"/>
          </a:xfrm>
          <a:prstGeom prst="rect">
            <a:avLst/>
          </a:prstGeom>
          <a:solidFill>
            <a:schemeClr val="accent4"/>
          </a:solidFill>
          <a:ln w="12700">
            <a:miter lim="400000"/>
          </a:ln>
        </p:spPr>
        <p:txBody>
          <a:bodyPr lIns="0" tIns="0" rIns="0" bIns="0" anchor="ctr"/>
          <a:lstStyle/>
          <a:p>
            <a:pPr>
              <a:defRPr sz="3200" b="0">
                <a:solidFill>
                  <a:srgbClr val="FFFFFF"/>
                </a:solidFill>
                <a:latin typeface="+mn-lt"/>
                <a:ea typeface="+mn-ea"/>
                <a:cs typeface="+mn-cs"/>
                <a:sym typeface="Helvetica Neue Medium"/>
              </a:defRPr>
            </a:pPr>
            <a:endParaRPr lang="en-US" sz="1600" noProof="0" dirty="0"/>
          </a:p>
        </p:txBody>
      </p:sp>
      <p:sp>
        <p:nvSpPr>
          <p:cNvPr id="6" name="Rectangle">
            <a:extLst>
              <a:ext uri="{FF2B5EF4-FFF2-40B4-BE49-F238E27FC236}">
                <a16:creationId xmlns:a16="http://schemas.microsoft.com/office/drawing/2014/main" id="{742E4732-0E8F-7B46-BD08-0F2EE0DA8786}"/>
              </a:ext>
            </a:extLst>
          </p:cNvPr>
          <p:cNvSpPr/>
          <p:nvPr userDrawn="1"/>
        </p:nvSpPr>
        <p:spPr>
          <a:xfrm>
            <a:off x="635000" y="633875"/>
            <a:ext cx="10922000" cy="5590250"/>
          </a:xfrm>
          <a:prstGeom prst="rect">
            <a:avLst/>
          </a:prstGeom>
          <a:solidFill>
            <a:srgbClr val="F6F9FF"/>
          </a:solidFill>
          <a:ln w="12700">
            <a:noFill/>
            <a:miter lim="400000"/>
          </a:ln>
          <a:effectLst>
            <a:outerShdw blurRad="254000" dist="25400" dir="2700000" rotWithShape="0">
              <a:srgbClr val="1F2125">
                <a:alpha val="15000"/>
              </a:srgbClr>
            </a:outerShdw>
          </a:effectLst>
        </p:spPr>
        <p:txBody>
          <a:bodyPr lIns="0" tIns="0" rIns="0" bIns="0" anchor="ctr"/>
          <a:lstStyle/>
          <a:p>
            <a:pPr>
              <a:defRPr sz="3200" b="0">
                <a:solidFill>
                  <a:srgbClr val="E8ECF2"/>
                </a:solidFill>
                <a:latin typeface="+mn-lt"/>
                <a:ea typeface="+mn-ea"/>
                <a:cs typeface="+mn-cs"/>
                <a:sym typeface="Helvetica Neue Medium"/>
              </a:defRPr>
            </a:pPr>
            <a:endParaRPr lang="en-US" sz="1600" noProof="0" dirty="0"/>
          </a:p>
        </p:txBody>
      </p:sp>
      <p:sp>
        <p:nvSpPr>
          <p:cNvPr id="7" name="Title Placeholder 1">
            <a:extLst>
              <a:ext uri="{FF2B5EF4-FFF2-40B4-BE49-F238E27FC236}">
                <a16:creationId xmlns:a16="http://schemas.microsoft.com/office/drawing/2014/main" id="{6E73F81A-7260-5C4F-A7FF-CA2CC731BC33}"/>
              </a:ext>
            </a:extLst>
          </p:cNvPr>
          <p:cNvSpPr>
            <a:spLocks noGrp="1"/>
          </p:cNvSpPr>
          <p:nvPr>
            <p:ph type="title" hasCustomPrompt="1"/>
          </p:nvPr>
        </p:nvSpPr>
        <p:spPr>
          <a:xfrm>
            <a:off x="5443870" y="942871"/>
            <a:ext cx="5711810" cy="587584"/>
          </a:xfrm>
          <a:prstGeom prst="rect">
            <a:avLst/>
          </a:prstGeom>
        </p:spPr>
        <p:txBody>
          <a:bodyPr vert="horz" lIns="91440" tIns="45720" rIns="91440" bIns="45720" rtlCol="0" anchor="ctr">
            <a:normAutofit/>
          </a:bodyPr>
          <a:lstStyle/>
          <a:p>
            <a:r>
              <a:rPr lang="en-US" noProof="0"/>
              <a:t>CLICK TO EDIT MASTER TITLE STYLE</a:t>
            </a:r>
          </a:p>
        </p:txBody>
      </p:sp>
      <p:sp>
        <p:nvSpPr>
          <p:cNvPr id="9" name="Content Placeholder 3">
            <a:extLst>
              <a:ext uri="{FF2B5EF4-FFF2-40B4-BE49-F238E27FC236}">
                <a16:creationId xmlns:a16="http://schemas.microsoft.com/office/drawing/2014/main" id="{4CD13CD4-3E4F-2E41-ACF4-2446257D236F}"/>
              </a:ext>
            </a:extLst>
          </p:cNvPr>
          <p:cNvSpPr>
            <a:spLocks noGrp="1"/>
          </p:cNvSpPr>
          <p:nvPr>
            <p:ph sz="half" idx="2"/>
          </p:nvPr>
        </p:nvSpPr>
        <p:spPr>
          <a:xfrm>
            <a:off x="5443870" y="1973589"/>
            <a:ext cx="5711810" cy="3941540"/>
          </a:xfrm>
        </p:spPr>
        <p:txBody>
          <a:bodyPr>
            <a:normAutofit/>
          </a:bodyPr>
          <a:lstStyle>
            <a:lvl1pPr>
              <a:buClr>
                <a:schemeClr val="tx1"/>
              </a:buClr>
              <a:defRPr sz="1600">
                <a:solidFill>
                  <a:schemeClr val="tx1"/>
                </a:solidFill>
              </a:defRPr>
            </a:lvl1pPr>
            <a:lvl2pPr marL="384048" indent="-182880">
              <a:buClr>
                <a:schemeClr val="tx1"/>
              </a:buClr>
              <a:buFont typeface="Arial" panose="020B0604020202020204" pitchFamily="34" charset="0"/>
              <a:buChar char="•"/>
              <a:defRPr sz="1400">
                <a:solidFill>
                  <a:schemeClr val="tx1"/>
                </a:solidFill>
              </a:defRPr>
            </a:lvl2pPr>
            <a:lvl3pPr marL="566928" indent="-182880">
              <a:buClr>
                <a:schemeClr val="tx1"/>
              </a:buClr>
              <a:buFont typeface="Arial" panose="020B0604020202020204" pitchFamily="34" charset="0"/>
              <a:buChar char="•"/>
              <a:defRPr sz="1100">
                <a:solidFill>
                  <a:schemeClr val="tx1"/>
                </a:solidFill>
              </a:defRPr>
            </a:lvl3pPr>
            <a:lvl4pPr marL="749808" indent="-182880">
              <a:buClr>
                <a:schemeClr val="tx1"/>
              </a:buClr>
              <a:buFont typeface="Arial" panose="020B0604020202020204" pitchFamily="34" charset="0"/>
              <a:buChar char="•"/>
              <a:defRPr sz="1100">
                <a:solidFill>
                  <a:schemeClr val="tx1"/>
                </a:solidFill>
              </a:defRPr>
            </a:lvl4pPr>
            <a:lvl5pPr marL="932688" indent="-182880">
              <a:buClr>
                <a:schemeClr val="tx1"/>
              </a:buClr>
              <a:buFont typeface="Arial" panose="020B0604020202020204" pitchFamily="34" charset="0"/>
              <a:buChar char="•"/>
              <a:defRPr sz="1100">
                <a:solidFill>
                  <a:schemeClr val="tx1"/>
                </a:solidFill>
              </a:defRPr>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4" name="Content Placeholder 3">
            <a:extLst>
              <a:ext uri="{FF2B5EF4-FFF2-40B4-BE49-F238E27FC236}">
                <a16:creationId xmlns:a16="http://schemas.microsoft.com/office/drawing/2014/main" id="{D8E69886-8907-DB47-87C2-0621AF156D9F}"/>
              </a:ext>
            </a:extLst>
          </p:cNvPr>
          <p:cNvSpPr>
            <a:spLocks noGrp="1"/>
          </p:cNvSpPr>
          <p:nvPr>
            <p:ph sz="half" idx="14"/>
          </p:nvPr>
        </p:nvSpPr>
        <p:spPr>
          <a:xfrm>
            <a:off x="605170" y="621039"/>
            <a:ext cx="4589130" cy="5603086"/>
          </a:xfrm>
          <a:solidFill>
            <a:srgbClr val="EDEFF7"/>
          </a:solidFill>
        </p:spPr>
        <p:txBody>
          <a:bodyPr>
            <a:normAutofit/>
          </a:bodyPr>
          <a:lstStyle>
            <a:lvl1pPr>
              <a:buClr>
                <a:schemeClr val="tx1"/>
              </a:buClr>
              <a:defRPr sz="1600">
                <a:solidFill>
                  <a:schemeClr val="tx1"/>
                </a:solidFill>
              </a:defRPr>
            </a:lvl1pPr>
            <a:lvl2pPr marL="384048" indent="-182880">
              <a:buClr>
                <a:schemeClr val="tx1"/>
              </a:buClr>
              <a:buFont typeface="Arial" panose="020B0604020202020204" pitchFamily="34" charset="0"/>
              <a:buChar char="•"/>
              <a:defRPr sz="1400">
                <a:solidFill>
                  <a:schemeClr val="tx1"/>
                </a:solidFill>
              </a:defRPr>
            </a:lvl2pPr>
            <a:lvl3pPr marL="566928" indent="-182880">
              <a:buClr>
                <a:schemeClr val="tx1"/>
              </a:buClr>
              <a:buFont typeface="Arial" panose="020B0604020202020204" pitchFamily="34" charset="0"/>
              <a:buChar char="•"/>
              <a:defRPr sz="1100">
                <a:solidFill>
                  <a:schemeClr val="tx1"/>
                </a:solidFill>
              </a:defRPr>
            </a:lvl3pPr>
            <a:lvl4pPr marL="749808" indent="-182880">
              <a:buClr>
                <a:schemeClr val="tx1"/>
              </a:buClr>
              <a:buFont typeface="Arial" panose="020B0604020202020204" pitchFamily="34" charset="0"/>
              <a:buChar char="•"/>
              <a:defRPr sz="1100">
                <a:solidFill>
                  <a:schemeClr val="tx1"/>
                </a:solidFill>
              </a:defRPr>
            </a:lvl4pPr>
            <a:lvl5pPr marL="932688" indent="-182880">
              <a:buClr>
                <a:schemeClr val="tx1"/>
              </a:buClr>
              <a:buFont typeface="Arial" panose="020B0604020202020204" pitchFamily="34" charset="0"/>
              <a:buChar char="•"/>
              <a:defRPr sz="1100">
                <a:solidFill>
                  <a:schemeClr val="tx1"/>
                </a:solidFill>
              </a:defRPr>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16263102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Pr>
        <a:solidFill>
          <a:schemeClr val="bg1"/>
        </a:solidFill>
        <a:effectLst/>
      </p:bgPr>
    </p:bg>
    <p:spTree>
      <p:nvGrpSpPr>
        <p:cNvPr id="1" name=""/>
        <p:cNvGrpSpPr/>
        <p:nvPr/>
      </p:nvGrpSpPr>
      <p:grpSpPr>
        <a:xfrm>
          <a:off x="0" y="0"/>
          <a:ext cx="0" cy="0"/>
          <a:chOff x="0" y="0"/>
          <a:chExt cx="0" cy="0"/>
        </a:xfrm>
      </p:grpSpPr>
      <p:sp>
        <p:nvSpPr>
          <p:cNvPr id="9" name="Rectangle">
            <a:extLst>
              <a:ext uri="{FF2B5EF4-FFF2-40B4-BE49-F238E27FC236}">
                <a16:creationId xmlns:a16="http://schemas.microsoft.com/office/drawing/2014/main" id="{9C88DF2D-0421-A94C-82C1-867E1E5E4907}"/>
              </a:ext>
            </a:extLst>
          </p:cNvPr>
          <p:cNvSpPr/>
          <p:nvPr userDrawn="1"/>
        </p:nvSpPr>
        <p:spPr>
          <a:xfrm>
            <a:off x="10993582" y="0"/>
            <a:ext cx="1198418" cy="6858000"/>
          </a:xfrm>
          <a:prstGeom prst="rect">
            <a:avLst/>
          </a:prstGeom>
          <a:solidFill>
            <a:schemeClr val="accent4"/>
          </a:solidFill>
          <a:ln w="12700">
            <a:miter lim="400000"/>
          </a:ln>
        </p:spPr>
        <p:txBody>
          <a:bodyPr lIns="0" tIns="0" rIns="0" bIns="0" anchor="ctr"/>
          <a:lstStyle/>
          <a:p>
            <a:pPr>
              <a:defRPr sz="3200" b="0">
                <a:solidFill>
                  <a:srgbClr val="FFFFFF"/>
                </a:solidFill>
                <a:latin typeface="+mn-lt"/>
                <a:ea typeface="+mn-ea"/>
                <a:cs typeface="+mn-cs"/>
                <a:sym typeface="Helvetica Neue Medium"/>
              </a:defRPr>
            </a:pPr>
            <a:endParaRPr lang="en-US" sz="1600" noProof="0" dirty="0"/>
          </a:p>
        </p:txBody>
      </p:sp>
      <p:sp>
        <p:nvSpPr>
          <p:cNvPr id="10" name="Rectangle">
            <a:extLst>
              <a:ext uri="{FF2B5EF4-FFF2-40B4-BE49-F238E27FC236}">
                <a16:creationId xmlns:a16="http://schemas.microsoft.com/office/drawing/2014/main" id="{334D05A3-7A20-9447-8D39-F2980D85413A}"/>
              </a:ext>
            </a:extLst>
          </p:cNvPr>
          <p:cNvSpPr/>
          <p:nvPr userDrawn="1"/>
        </p:nvSpPr>
        <p:spPr>
          <a:xfrm>
            <a:off x="635000" y="633875"/>
            <a:ext cx="10922000" cy="5590250"/>
          </a:xfrm>
          <a:prstGeom prst="rect">
            <a:avLst/>
          </a:prstGeom>
          <a:solidFill>
            <a:srgbClr val="F6F9FF"/>
          </a:solidFill>
          <a:ln w="12700">
            <a:noFill/>
            <a:miter lim="400000"/>
          </a:ln>
          <a:effectLst>
            <a:outerShdw blurRad="254000" dist="25400" dir="2700000" rotWithShape="0">
              <a:srgbClr val="1F2125">
                <a:alpha val="15000"/>
              </a:srgbClr>
            </a:outerShdw>
          </a:effectLst>
        </p:spPr>
        <p:txBody>
          <a:bodyPr lIns="0" tIns="0" rIns="0" bIns="0" anchor="ctr"/>
          <a:lstStyle/>
          <a:p>
            <a:pPr>
              <a:defRPr sz="3200" b="0">
                <a:solidFill>
                  <a:srgbClr val="E8ECF2"/>
                </a:solidFill>
                <a:latin typeface="+mn-lt"/>
                <a:ea typeface="+mn-ea"/>
                <a:cs typeface="+mn-cs"/>
                <a:sym typeface="Helvetica Neue Medium"/>
              </a:defRPr>
            </a:pPr>
            <a:endParaRPr lang="en-US" sz="1600" noProof="0" dirty="0"/>
          </a:p>
        </p:txBody>
      </p:sp>
      <p:sp>
        <p:nvSpPr>
          <p:cNvPr id="8" name="Rectangle 7">
            <a:extLst>
              <a:ext uri="{FF2B5EF4-FFF2-40B4-BE49-F238E27FC236}">
                <a16:creationId xmlns:a16="http://schemas.microsoft.com/office/drawing/2014/main" id="{DA134939-39C0-4522-A125-A13DFDA66490}"/>
              </a:ext>
            </a:extLst>
          </p:cNvPr>
          <p:cNvSpPr/>
          <p:nvPr/>
        </p:nvSpPr>
        <p:spPr>
          <a:xfrm>
            <a:off x="634999" y="3927894"/>
            <a:ext cx="10922000" cy="2326856"/>
          </a:xfrm>
          <a:prstGeom prst="rect">
            <a:avLst/>
          </a:prstGeom>
          <a:solidFill>
            <a:srgbClr val="F6F9FF"/>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Picture Placeholder 2"/>
          <p:cNvSpPr>
            <a:spLocks noGrp="1" noChangeAspect="1"/>
          </p:cNvSpPr>
          <p:nvPr>
            <p:ph type="pic" idx="1"/>
          </p:nvPr>
        </p:nvSpPr>
        <p:spPr>
          <a:xfrm>
            <a:off x="635001" y="603250"/>
            <a:ext cx="10921998" cy="3294019"/>
          </a:xfrm>
          <a:solidFill>
            <a:schemeClr val="bg1"/>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noProof="0"/>
              <a:t>Click icon to add picture</a:t>
            </a:r>
            <a:endParaRPr lang="en-US" noProof="0" dirty="0"/>
          </a:p>
        </p:txBody>
      </p:sp>
      <p:sp>
        <p:nvSpPr>
          <p:cNvPr id="2" name="Title 1"/>
          <p:cNvSpPr>
            <a:spLocks noGrp="1"/>
          </p:cNvSpPr>
          <p:nvPr>
            <p:ph type="title"/>
          </p:nvPr>
        </p:nvSpPr>
        <p:spPr>
          <a:xfrm>
            <a:off x="1097279" y="4298078"/>
            <a:ext cx="10113645" cy="743682"/>
          </a:xfrm>
          <a:prstGeom prst="rect">
            <a:avLst/>
          </a:prstGeom>
        </p:spPr>
        <p:txBody>
          <a:bodyPr tIns="0" bIns="0" anchor="b">
            <a:noAutofit/>
          </a:bodyPr>
          <a:lstStyle>
            <a:lvl1pPr>
              <a:defRPr sz="3600" b="0">
                <a:solidFill>
                  <a:schemeClr val="tx1"/>
                </a:solidFill>
              </a:defRPr>
            </a:lvl1pPr>
          </a:lstStyle>
          <a:p>
            <a:r>
              <a:rPr lang="en-US" noProof="0"/>
              <a:t>Click to edit Master title style</a:t>
            </a:r>
          </a:p>
        </p:txBody>
      </p:sp>
      <p:sp>
        <p:nvSpPr>
          <p:cNvPr id="4" name="Text Placeholder 3"/>
          <p:cNvSpPr>
            <a:spLocks noGrp="1"/>
          </p:cNvSpPr>
          <p:nvPr>
            <p:ph type="body" sz="half" idx="2"/>
          </p:nvPr>
        </p:nvSpPr>
        <p:spPr>
          <a:xfrm>
            <a:off x="1097279" y="5213716"/>
            <a:ext cx="10113264" cy="609600"/>
          </a:xfrm>
        </p:spPr>
        <p:txBody>
          <a:bodyPr lIns="91440" tIns="0" rIns="91440" bIns="0">
            <a:normAutofit/>
          </a:bodyPr>
          <a:lstStyle>
            <a:lvl1pPr marL="0" indent="0">
              <a:spcBef>
                <a:spcPts val="0"/>
              </a:spcBef>
              <a:spcAft>
                <a:spcPts val="600"/>
              </a:spcAft>
              <a:buNone/>
              <a:defRPr sz="18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noProof="0"/>
              <a:t>Edit Master text styles</a:t>
            </a:r>
          </a:p>
        </p:txBody>
      </p:sp>
      <p:sp>
        <p:nvSpPr>
          <p:cNvPr id="5" name="Date Placeholder 4"/>
          <p:cNvSpPr>
            <a:spLocks noGrp="1"/>
          </p:cNvSpPr>
          <p:nvPr>
            <p:ph type="dt" sz="half" idx="10"/>
          </p:nvPr>
        </p:nvSpPr>
        <p:spPr/>
        <p:txBody>
          <a:bodyPr/>
          <a:lstStyle>
            <a:lvl1pPr>
              <a:defRPr/>
            </a:lvl1pPr>
          </a:lstStyle>
          <a:p>
            <a:fld id="{4907D986-8816-4272-A432-0437A28A9828}" type="datetime1">
              <a:rPr lang="en-US" noProof="0" smtClean="0"/>
              <a:t>5/7/2026</a:t>
            </a:fld>
            <a:endParaRPr lang="en-US" noProof="0" dirty="0"/>
          </a:p>
        </p:txBody>
      </p:sp>
      <p:sp>
        <p:nvSpPr>
          <p:cNvPr id="6" name="Footer Placeholder 5"/>
          <p:cNvSpPr>
            <a:spLocks noGrp="1"/>
          </p:cNvSpPr>
          <p:nvPr>
            <p:ph type="ftr" sz="quarter" idx="11"/>
          </p:nvPr>
        </p:nvSpPr>
        <p:spPr>
          <a:xfrm>
            <a:off x="1097279" y="6446838"/>
            <a:ext cx="6818262" cy="365125"/>
          </a:xfrm>
        </p:spPr>
        <p:txBody>
          <a:bodyPr/>
          <a:lstStyle/>
          <a:p>
            <a:pPr algn="l"/>
            <a:endParaRPr lang="en-US" noProof="0" dirty="0"/>
          </a:p>
        </p:txBody>
      </p:sp>
      <p:sp>
        <p:nvSpPr>
          <p:cNvPr id="7" name="Slide Number Placeholder 6"/>
          <p:cNvSpPr>
            <a:spLocks noGrp="1"/>
          </p:cNvSpPr>
          <p:nvPr>
            <p:ph type="sldNum" sz="quarter" idx="12"/>
          </p:nvPr>
        </p:nvSpPr>
        <p:spPr/>
        <p:txBody>
          <a:bodyPr/>
          <a:lstStyle/>
          <a:p>
            <a:fld id="{3A98EE3D-8CD1-4C3F-BD1C-C98C9596463C}" type="slidenum">
              <a:rPr lang="en-US" noProof="0" smtClean="0"/>
              <a:t>‹#›</a:t>
            </a:fld>
            <a:endParaRPr lang="en-US" noProof="0" dirty="0"/>
          </a:p>
        </p:txBody>
      </p:sp>
    </p:spTree>
    <p:extLst>
      <p:ext uri="{BB962C8B-B14F-4D97-AF65-F5344CB8AC3E}">
        <p14:creationId xmlns:p14="http://schemas.microsoft.com/office/powerpoint/2010/main" val="40463876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a:extLst>
              <a:ext uri="{FF2B5EF4-FFF2-40B4-BE49-F238E27FC236}">
                <a16:creationId xmlns:a16="http://schemas.microsoft.com/office/drawing/2014/main" id="{1552108B-1F90-0044-A7D4-0956E919F29A}"/>
              </a:ext>
            </a:extLst>
          </p:cNvPr>
          <p:cNvSpPr/>
          <p:nvPr userDrawn="1"/>
        </p:nvSpPr>
        <p:spPr>
          <a:xfrm>
            <a:off x="635000" y="633875"/>
            <a:ext cx="10922000" cy="5590250"/>
          </a:xfrm>
          <a:prstGeom prst="rect">
            <a:avLst/>
          </a:prstGeom>
          <a:solidFill>
            <a:srgbClr val="F6F9FF"/>
          </a:solidFill>
          <a:ln w="12700">
            <a:noFill/>
            <a:miter lim="400000"/>
          </a:ln>
          <a:effectLst>
            <a:outerShdw blurRad="254000" dist="25400" dir="2700000" rotWithShape="0">
              <a:srgbClr val="1F2125">
                <a:alpha val="15000"/>
              </a:srgbClr>
            </a:outerShdw>
          </a:effectLst>
        </p:spPr>
        <p:txBody>
          <a:bodyPr lIns="0" tIns="0" rIns="0" bIns="0" anchor="ctr"/>
          <a:lstStyle/>
          <a:p>
            <a:pPr>
              <a:defRPr sz="3200" b="0">
                <a:solidFill>
                  <a:srgbClr val="E8ECF2"/>
                </a:solidFill>
                <a:latin typeface="+mn-lt"/>
                <a:ea typeface="+mn-ea"/>
                <a:cs typeface="+mn-cs"/>
                <a:sym typeface="Helvetica Neue Medium"/>
              </a:defRPr>
            </a:pPr>
            <a:endParaRPr lang="en-US" sz="1600" noProof="0" dirty="0"/>
          </a:p>
        </p:txBody>
      </p:sp>
      <p:sp>
        <p:nvSpPr>
          <p:cNvPr id="2" name="Title Placeholder 1"/>
          <p:cNvSpPr>
            <a:spLocks noGrp="1"/>
          </p:cNvSpPr>
          <p:nvPr>
            <p:ph type="title"/>
          </p:nvPr>
        </p:nvSpPr>
        <p:spPr>
          <a:xfrm>
            <a:off x="1097280" y="942871"/>
            <a:ext cx="10058400" cy="587584"/>
          </a:xfrm>
          <a:prstGeom prst="rect">
            <a:avLst/>
          </a:prstGeom>
        </p:spPr>
        <p:txBody>
          <a:bodyPr vert="horz" lIns="91440" tIns="45720" rIns="91440" bIns="45720" rtlCol="0" anchor="ctr">
            <a:normAutofit/>
          </a:bodyPr>
          <a:lstStyle/>
          <a:p>
            <a:r>
              <a:rPr lang="en-US" noProof="0"/>
              <a:t>Click to edit Master title style</a:t>
            </a:r>
          </a:p>
        </p:txBody>
      </p:sp>
      <p:sp>
        <p:nvSpPr>
          <p:cNvPr id="3" name="Text Placeholder 2"/>
          <p:cNvSpPr>
            <a:spLocks noGrp="1"/>
          </p:cNvSpPr>
          <p:nvPr>
            <p:ph type="body" idx="1"/>
          </p:nvPr>
        </p:nvSpPr>
        <p:spPr>
          <a:xfrm>
            <a:off x="1097280" y="2108201"/>
            <a:ext cx="10058400" cy="3760891"/>
          </a:xfrm>
          <a:prstGeom prst="rect">
            <a:avLst/>
          </a:prstGeom>
        </p:spPr>
        <p:txBody>
          <a:bodyPr vert="horz" lIns="0" tIns="45720" rIns="0" bIns="45720" rtlCol="0">
            <a:normAutofit/>
          </a:body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 name="Date Placeholder 3"/>
          <p:cNvSpPr>
            <a:spLocks noGrp="1"/>
          </p:cNvSpPr>
          <p:nvPr>
            <p:ph type="dt" sz="half" idx="2"/>
          </p:nvPr>
        </p:nvSpPr>
        <p:spPr>
          <a:xfrm>
            <a:off x="8218426" y="6446838"/>
            <a:ext cx="2584850" cy="365125"/>
          </a:xfrm>
          <a:prstGeom prst="rect">
            <a:avLst/>
          </a:prstGeom>
        </p:spPr>
        <p:txBody>
          <a:bodyPr vert="horz" lIns="91440" tIns="45720" rIns="91440" bIns="45720" rtlCol="0" anchor="ctr"/>
          <a:lstStyle>
            <a:lvl1pPr algn="r">
              <a:defRPr sz="900">
                <a:solidFill>
                  <a:srgbClr val="FFFFFF"/>
                </a:solidFill>
              </a:defRPr>
            </a:lvl1pPr>
          </a:lstStyle>
          <a:p>
            <a:fld id="{62D6E202-B606-4609-B914-27C9371A1F6D}" type="datetime1">
              <a:rPr lang="en-US" noProof="0" smtClean="0"/>
              <a:t>5/7/2026</a:t>
            </a:fld>
            <a:endParaRPr lang="en-US" noProof="0" dirty="0"/>
          </a:p>
        </p:txBody>
      </p:sp>
      <p:sp>
        <p:nvSpPr>
          <p:cNvPr id="5" name="Footer Placeholder 4"/>
          <p:cNvSpPr>
            <a:spLocks noGrp="1"/>
          </p:cNvSpPr>
          <p:nvPr>
            <p:ph type="ftr" sz="quarter" idx="3"/>
          </p:nvPr>
        </p:nvSpPr>
        <p:spPr>
          <a:xfrm>
            <a:off x="1097279" y="6446838"/>
            <a:ext cx="6818262" cy="365125"/>
          </a:xfrm>
          <a:prstGeom prst="rect">
            <a:avLst/>
          </a:prstGeom>
        </p:spPr>
        <p:txBody>
          <a:bodyPr vert="horz" lIns="91440" tIns="45720" rIns="91440" bIns="45720" rtlCol="0" anchor="ctr"/>
          <a:lstStyle>
            <a:lvl1pPr algn="l">
              <a:defRPr sz="900" cap="all" baseline="0">
                <a:solidFill>
                  <a:srgbClr val="FFFFFF"/>
                </a:solidFill>
              </a:defRPr>
            </a:lvl1pPr>
          </a:lstStyle>
          <a:p>
            <a:endParaRPr lang="en-US" noProof="0" dirty="0"/>
          </a:p>
        </p:txBody>
      </p:sp>
      <p:sp>
        <p:nvSpPr>
          <p:cNvPr id="6" name="Slide Number Placeholder 5"/>
          <p:cNvSpPr>
            <a:spLocks noGrp="1"/>
          </p:cNvSpPr>
          <p:nvPr>
            <p:ph type="sldNum" sz="quarter" idx="4"/>
          </p:nvPr>
        </p:nvSpPr>
        <p:spPr>
          <a:xfrm>
            <a:off x="10993582" y="6446838"/>
            <a:ext cx="780010" cy="365125"/>
          </a:xfrm>
          <a:prstGeom prst="rect">
            <a:avLst/>
          </a:prstGeom>
        </p:spPr>
        <p:txBody>
          <a:bodyPr vert="horz" lIns="91440" tIns="45720" rIns="91440" bIns="45720" rtlCol="0" anchor="ctr"/>
          <a:lstStyle>
            <a:lvl1pPr algn="l">
              <a:defRPr sz="1050">
                <a:solidFill>
                  <a:srgbClr val="FFFFFF"/>
                </a:solidFill>
              </a:defRPr>
            </a:lvl1pPr>
          </a:lstStyle>
          <a:p>
            <a:fld id="{3A98EE3D-8CD1-4C3F-BD1C-C98C9596463C}" type="slidenum">
              <a:rPr lang="en-US" noProof="0" smtClean="0"/>
              <a:t>‹#›</a:t>
            </a:fld>
            <a:endParaRPr lang="en-US" noProof="0" dirty="0"/>
          </a:p>
        </p:txBody>
      </p:sp>
    </p:spTree>
    <p:extLst>
      <p:ext uri="{BB962C8B-B14F-4D97-AF65-F5344CB8AC3E}">
        <p14:creationId xmlns:p14="http://schemas.microsoft.com/office/powerpoint/2010/main" val="1394360962"/>
      </p:ext>
    </p:extLst>
  </p:cSld>
  <p:clrMap bg1="lt1" tx1="dk1" bg2="lt2" tx2="dk2" accent1="accent1" accent2="accent2" accent3="accent3" accent4="accent4" accent5="accent5" accent6="accent6" hlink="hlink" folHlink="folHlink"/>
  <p:sldLayoutIdLst>
    <p:sldLayoutId id="2147483674" r:id="rId1"/>
    <p:sldLayoutId id="2147483693" r:id="rId2"/>
    <p:sldLayoutId id="2147483675" r:id="rId3"/>
    <p:sldLayoutId id="2147483684" r:id="rId4"/>
    <p:sldLayoutId id="2147483678" r:id="rId5"/>
    <p:sldLayoutId id="2147483688" r:id="rId6"/>
    <p:sldLayoutId id="2147483679" r:id="rId7"/>
    <p:sldLayoutId id="2147483692" r:id="rId8"/>
    <p:sldLayoutId id="2147483691" r:id="rId9"/>
    <p:sldLayoutId id="2147483690" r:id="rId10"/>
    <p:sldLayoutId id="2147483689" r:id="rId11"/>
    <p:sldLayoutId id="2147483683" r:id="rId12"/>
  </p:sldLayoutIdLst>
  <p:hf sldNum="0" hdr="0" ftr="0" dt="0"/>
  <p:txStyles>
    <p:titleStyle>
      <a:lvl1pPr algn="l" defTabSz="914400" rtl="0" eaLnBrk="1" latinLnBrk="0" hangingPunct="1">
        <a:lnSpc>
          <a:spcPct val="90000"/>
        </a:lnSpc>
        <a:spcBef>
          <a:spcPct val="0"/>
        </a:spcBef>
        <a:buNone/>
        <a:defRPr sz="2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10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3.xml"/><Relationship Id="rId5" Type="http://schemas.openxmlformats.org/officeDocument/2006/relationships/image" Target="../media/image11.png"/><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2.png"/><Relationship Id="rId1" Type="http://schemas.openxmlformats.org/officeDocument/2006/relationships/slideLayout" Target="../slideLayouts/slideLayout3.xml"/><Relationship Id="rId5" Type="http://schemas.openxmlformats.org/officeDocument/2006/relationships/image" Target="../media/image10.png"/><Relationship Id="rId4" Type="http://schemas.openxmlformats.org/officeDocument/2006/relationships/image" Target="../media/image9.png"/></Relationships>
</file>

<file path=ppt/slides/_rels/slide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6.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B7AEFB0-51F2-5449-996C-73382891D2F9}"/>
              </a:ext>
            </a:extLst>
          </p:cNvPr>
          <p:cNvSpPr>
            <a:spLocks noGrp="1"/>
          </p:cNvSpPr>
          <p:nvPr>
            <p:ph type="ctrTitle"/>
          </p:nvPr>
        </p:nvSpPr>
        <p:spPr/>
        <p:txBody>
          <a:bodyPr>
            <a:normAutofit/>
          </a:bodyPr>
          <a:lstStyle/>
          <a:p>
            <a:r>
              <a:rPr lang="en-US" sz="5400" dirty="0"/>
              <a:t>Social and physical literacy</a:t>
            </a:r>
          </a:p>
        </p:txBody>
      </p:sp>
      <p:sp>
        <p:nvSpPr>
          <p:cNvPr id="5" name="Subtitle 4">
            <a:extLst>
              <a:ext uri="{FF2B5EF4-FFF2-40B4-BE49-F238E27FC236}">
                <a16:creationId xmlns:a16="http://schemas.microsoft.com/office/drawing/2014/main" id="{B0F6D6CF-8D73-6643-A348-53AAE29FD1C2}"/>
              </a:ext>
            </a:extLst>
          </p:cNvPr>
          <p:cNvSpPr>
            <a:spLocks noGrp="1"/>
          </p:cNvSpPr>
          <p:nvPr>
            <p:ph type="subTitle" idx="1"/>
          </p:nvPr>
        </p:nvSpPr>
        <p:spPr/>
        <p:txBody>
          <a:bodyPr>
            <a:normAutofit/>
          </a:bodyPr>
          <a:lstStyle/>
          <a:p>
            <a:r>
              <a:rPr lang="en-US" sz="2000" dirty="0"/>
              <a:t>Providing the framework for success in Physical education, games and sport at pathways learning </a:t>
            </a:r>
            <a:r>
              <a:rPr lang="en-US" sz="2000" dirty="0" err="1"/>
              <a:t>centre</a:t>
            </a:r>
            <a:endParaRPr lang="en-US" sz="2000" dirty="0"/>
          </a:p>
        </p:txBody>
      </p:sp>
      <p:pic>
        <p:nvPicPr>
          <p:cNvPr id="2" name="Picture 1"/>
          <p:cNvPicPr>
            <a:picLocks noChangeAspect="1"/>
          </p:cNvPicPr>
          <p:nvPr/>
        </p:nvPicPr>
        <p:blipFill>
          <a:blip r:embed="rId2"/>
          <a:stretch>
            <a:fillRect/>
          </a:stretch>
        </p:blipFill>
        <p:spPr>
          <a:xfrm rot="5400000">
            <a:off x="344961" y="893398"/>
            <a:ext cx="2200166" cy="1651838"/>
          </a:xfrm>
          <a:prstGeom prst="rect">
            <a:avLst/>
          </a:prstGeom>
        </p:spPr>
      </p:pic>
      <p:pic>
        <p:nvPicPr>
          <p:cNvPr id="3" name="Picture 2"/>
          <p:cNvPicPr>
            <a:picLocks noChangeAspect="1"/>
          </p:cNvPicPr>
          <p:nvPr/>
        </p:nvPicPr>
        <p:blipFill>
          <a:blip r:embed="rId3"/>
          <a:stretch>
            <a:fillRect/>
          </a:stretch>
        </p:blipFill>
        <p:spPr>
          <a:xfrm rot="5400000">
            <a:off x="8646174" y="1031081"/>
            <a:ext cx="3305068" cy="2481375"/>
          </a:xfrm>
          <a:prstGeom prst="rect">
            <a:avLst/>
          </a:prstGeom>
        </p:spPr>
      </p:pic>
      <p:pic>
        <p:nvPicPr>
          <p:cNvPr id="6" name="Picture 5"/>
          <p:cNvPicPr>
            <a:picLocks noChangeAspect="1"/>
          </p:cNvPicPr>
          <p:nvPr/>
        </p:nvPicPr>
        <p:blipFill>
          <a:blip r:embed="rId4"/>
          <a:stretch>
            <a:fillRect/>
          </a:stretch>
        </p:blipFill>
        <p:spPr>
          <a:xfrm>
            <a:off x="4405312" y="619234"/>
            <a:ext cx="2695575" cy="762000"/>
          </a:xfrm>
          <a:prstGeom prst="rect">
            <a:avLst/>
          </a:prstGeom>
        </p:spPr>
      </p:pic>
    </p:spTree>
    <p:extLst>
      <p:ext uri="{BB962C8B-B14F-4D97-AF65-F5344CB8AC3E}">
        <p14:creationId xmlns:p14="http://schemas.microsoft.com/office/powerpoint/2010/main" val="18333658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EDEFF7"/>
        </a:solidFill>
        <a:effectLst/>
      </p:bgPr>
    </p:bg>
    <p:spTree>
      <p:nvGrpSpPr>
        <p:cNvPr id="1" name=""/>
        <p:cNvGrpSpPr/>
        <p:nvPr/>
      </p:nvGrpSpPr>
      <p:grpSpPr>
        <a:xfrm>
          <a:off x="0" y="0"/>
          <a:ext cx="0" cy="0"/>
          <a:chOff x="0" y="0"/>
          <a:chExt cx="0" cy="0"/>
        </a:xfrm>
      </p:grpSpPr>
      <p:sp>
        <p:nvSpPr>
          <p:cNvPr id="19" name="Title 18">
            <a:extLst>
              <a:ext uri="{FF2B5EF4-FFF2-40B4-BE49-F238E27FC236}">
                <a16:creationId xmlns:a16="http://schemas.microsoft.com/office/drawing/2014/main" id="{55BA9AC8-EA60-644D-9DDA-B76203EA1E87}"/>
              </a:ext>
            </a:extLst>
          </p:cNvPr>
          <p:cNvSpPr>
            <a:spLocks noGrp="1"/>
          </p:cNvSpPr>
          <p:nvPr>
            <p:ph type="title"/>
          </p:nvPr>
        </p:nvSpPr>
        <p:spPr/>
        <p:txBody>
          <a:bodyPr/>
          <a:lstStyle/>
          <a:p>
            <a:r>
              <a:rPr lang="en-US" dirty="0">
                <a:solidFill>
                  <a:schemeClr val="tx1"/>
                </a:solidFill>
              </a:rPr>
              <a:t>OUTLINE</a:t>
            </a:r>
          </a:p>
        </p:txBody>
      </p:sp>
      <p:sp>
        <p:nvSpPr>
          <p:cNvPr id="17" name="Content Placeholder 16">
            <a:extLst>
              <a:ext uri="{FF2B5EF4-FFF2-40B4-BE49-F238E27FC236}">
                <a16:creationId xmlns:a16="http://schemas.microsoft.com/office/drawing/2014/main" id="{8E7591AD-81F4-2E45-AE36-F4DA40C19031}"/>
              </a:ext>
            </a:extLst>
          </p:cNvPr>
          <p:cNvSpPr>
            <a:spLocks noGrp="1"/>
          </p:cNvSpPr>
          <p:nvPr>
            <p:ph sz="half" idx="2"/>
          </p:nvPr>
        </p:nvSpPr>
        <p:spPr/>
        <p:txBody>
          <a:bodyPr/>
          <a:lstStyle/>
          <a:p>
            <a:r>
              <a:rPr lang="en-US" dirty="0"/>
              <a:t>Background</a:t>
            </a:r>
          </a:p>
          <a:p>
            <a:r>
              <a:rPr lang="en-US" dirty="0"/>
              <a:t>Rationale for change</a:t>
            </a:r>
          </a:p>
          <a:p>
            <a:r>
              <a:rPr lang="en-US" dirty="0"/>
              <a:t>Suggested methodology</a:t>
            </a:r>
          </a:p>
          <a:p>
            <a:r>
              <a:rPr lang="en-US" dirty="0"/>
              <a:t>Next Steps</a:t>
            </a:r>
          </a:p>
        </p:txBody>
      </p:sp>
    </p:spTree>
    <p:extLst>
      <p:ext uri="{BB962C8B-B14F-4D97-AF65-F5344CB8AC3E}">
        <p14:creationId xmlns:p14="http://schemas.microsoft.com/office/powerpoint/2010/main" val="22768987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5E51183-D0D9-A74B-94F0-9EC0104A75F3}"/>
              </a:ext>
            </a:extLst>
          </p:cNvPr>
          <p:cNvSpPr>
            <a:spLocks noGrp="1"/>
          </p:cNvSpPr>
          <p:nvPr>
            <p:ph type="title"/>
          </p:nvPr>
        </p:nvSpPr>
        <p:spPr/>
        <p:txBody>
          <a:bodyPr/>
          <a:lstStyle/>
          <a:p>
            <a:pPr>
              <a:tabLst>
                <a:tab pos="3308350" algn="l"/>
              </a:tabLst>
            </a:pPr>
            <a:r>
              <a:rPr lang="en-US" dirty="0">
                <a:solidFill>
                  <a:schemeClr val="tx1">
                    <a:lumMod val="85000"/>
                    <a:lumOff val="15000"/>
                  </a:schemeClr>
                </a:solidFill>
              </a:rPr>
              <a:t>Background</a:t>
            </a:r>
          </a:p>
        </p:txBody>
      </p:sp>
      <p:sp>
        <p:nvSpPr>
          <p:cNvPr id="5" name="Content Placeholder 4">
            <a:extLst>
              <a:ext uri="{FF2B5EF4-FFF2-40B4-BE49-F238E27FC236}">
                <a16:creationId xmlns:a16="http://schemas.microsoft.com/office/drawing/2014/main" id="{319ED1B1-6FE0-FA43-95C4-366DBD1F1305}"/>
              </a:ext>
            </a:extLst>
          </p:cNvPr>
          <p:cNvSpPr>
            <a:spLocks noGrp="1"/>
          </p:cNvSpPr>
          <p:nvPr>
            <p:ph sz="half" idx="2"/>
          </p:nvPr>
        </p:nvSpPr>
        <p:spPr/>
        <p:txBody>
          <a:bodyPr/>
          <a:lstStyle/>
          <a:p>
            <a:pPr marL="0" indent="0">
              <a:buFont typeface="Calibri" panose="020F0502020204030204" pitchFamily="34" charset="0"/>
              <a:buNone/>
            </a:pPr>
            <a:r>
              <a:rPr lang="en-US" spc="200" dirty="0"/>
              <a:t>“I hate PE”</a:t>
            </a:r>
          </a:p>
          <a:p>
            <a:pPr marL="0" indent="0">
              <a:buFont typeface="Calibri" panose="020F0502020204030204" pitchFamily="34" charset="0"/>
              <a:buNone/>
            </a:pPr>
            <a:r>
              <a:rPr lang="en-US" spc="200" dirty="0"/>
              <a:t>“I never did it”</a:t>
            </a:r>
          </a:p>
          <a:p>
            <a:pPr marL="0" indent="0">
              <a:buFont typeface="Calibri" panose="020F0502020204030204" pitchFamily="34" charset="0"/>
              <a:buNone/>
            </a:pPr>
            <a:r>
              <a:rPr lang="en-US" spc="200" dirty="0">
                <a:solidFill>
                  <a:schemeClr val="tx1"/>
                </a:solidFill>
              </a:rPr>
              <a:t>“I used to hide in the toilets”</a:t>
            </a:r>
          </a:p>
          <a:p>
            <a:pPr marL="0" indent="0">
              <a:buFont typeface="Calibri" panose="020F0502020204030204" pitchFamily="34" charset="0"/>
              <a:buNone/>
            </a:pPr>
            <a:r>
              <a:rPr lang="en-US" spc="200" dirty="0"/>
              <a:t>“I didn’t like the shouting”</a:t>
            </a:r>
          </a:p>
          <a:p>
            <a:pPr marL="0" indent="0">
              <a:buFont typeface="Calibri" panose="020F0502020204030204" pitchFamily="34" charset="0"/>
              <a:buNone/>
            </a:pPr>
            <a:r>
              <a:rPr lang="en-US" spc="200" dirty="0"/>
              <a:t>“I would always be ill or make an excuse when we had PE”</a:t>
            </a:r>
          </a:p>
          <a:p>
            <a:pPr marL="0" indent="0">
              <a:buFont typeface="Calibri" panose="020F0502020204030204" pitchFamily="34" charset="0"/>
              <a:buNone/>
            </a:pPr>
            <a:r>
              <a:rPr lang="en-US" spc="200" dirty="0"/>
              <a:t>“I don’t enjoy playing football”</a:t>
            </a:r>
          </a:p>
          <a:p>
            <a:pPr marL="0" indent="0">
              <a:buFont typeface="Calibri" panose="020F0502020204030204" pitchFamily="34" charset="0"/>
              <a:buNone/>
            </a:pPr>
            <a:endParaRPr lang="en-US" spc="200" dirty="0"/>
          </a:p>
          <a:p>
            <a:pPr marL="0" indent="0">
              <a:buFont typeface="Calibri" panose="020F0502020204030204" pitchFamily="34" charset="0"/>
              <a:buNone/>
            </a:pPr>
            <a:endParaRPr lang="en-US" spc="200" dirty="0">
              <a:solidFill>
                <a:schemeClr val="tx1"/>
              </a:solidFill>
            </a:endParaRPr>
          </a:p>
        </p:txBody>
      </p:sp>
      <p:pic>
        <p:nvPicPr>
          <p:cNvPr id="2" name="Picture 1"/>
          <p:cNvPicPr>
            <a:picLocks noChangeAspect="1"/>
          </p:cNvPicPr>
          <p:nvPr/>
        </p:nvPicPr>
        <p:blipFill>
          <a:blip r:embed="rId2"/>
          <a:stretch>
            <a:fillRect/>
          </a:stretch>
        </p:blipFill>
        <p:spPr>
          <a:xfrm>
            <a:off x="2628900" y="4019550"/>
            <a:ext cx="2400300" cy="1905000"/>
          </a:xfrm>
          <a:prstGeom prst="rect">
            <a:avLst/>
          </a:prstGeom>
        </p:spPr>
      </p:pic>
    </p:spTree>
    <p:extLst>
      <p:ext uri="{BB962C8B-B14F-4D97-AF65-F5344CB8AC3E}">
        <p14:creationId xmlns:p14="http://schemas.microsoft.com/office/powerpoint/2010/main" val="9719767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EDEFF7"/>
        </a:solidFill>
        <a:effectLst/>
      </p:bgPr>
    </p:bg>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900900CD-B943-934F-857F-30AA913FE9D9}"/>
              </a:ext>
            </a:extLst>
          </p:cNvPr>
          <p:cNvSpPr>
            <a:spLocks noGrp="1"/>
          </p:cNvSpPr>
          <p:nvPr>
            <p:ph type="title"/>
          </p:nvPr>
        </p:nvSpPr>
        <p:spPr/>
        <p:txBody>
          <a:bodyPr/>
          <a:lstStyle/>
          <a:p>
            <a:r>
              <a:rPr lang="en-US" dirty="0"/>
              <a:t>Background</a:t>
            </a:r>
          </a:p>
        </p:txBody>
      </p:sp>
      <p:sp>
        <p:nvSpPr>
          <p:cNvPr id="12" name="Content Placeholder 11">
            <a:extLst>
              <a:ext uri="{FF2B5EF4-FFF2-40B4-BE49-F238E27FC236}">
                <a16:creationId xmlns:a16="http://schemas.microsoft.com/office/drawing/2014/main" id="{2A09EEBC-5E2C-D240-A5D6-6952B8392E49}"/>
              </a:ext>
            </a:extLst>
          </p:cNvPr>
          <p:cNvSpPr>
            <a:spLocks noGrp="1"/>
          </p:cNvSpPr>
          <p:nvPr>
            <p:ph sz="half" idx="2"/>
          </p:nvPr>
        </p:nvSpPr>
        <p:spPr>
          <a:xfrm>
            <a:off x="1195754" y="2281657"/>
            <a:ext cx="6595696" cy="3633471"/>
          </a:xfrm>
        </p:spPr>
        <p:txBody>
          <a:bodyPr>
            <a:normAutofit fontScale="92500" lnSpcReduction="10000"/>
          </a:bodyPr>
          <a:lstStyle/>
          <a:p>
            <a:r>
              <a:rPr lang="en-US" dirty="0"/>
              <a:t>Students at PLC often arrive with a very negative prior-experience of PE. They explain in their welcome sessions and questionnaires that traditional approaches (although much improved) to PE left them feeling isolated, overwhelmed &amp; inhibited; so much so that a significant proportion of our students did not take part at all.  </a:t>
            </a:r>
          </a:p>
          <a:p>
            <a:r>
              <a:rPr lang="en-US" dirty="0"/>
              <a:t>With that in mind, the subject name was changed to ‘games’ to make it less threatening and barriers to entry like kit, changing, teaching style &amp; subject content were adapted to best meet the needs of our students.  Over time, with the depth of subject knowledge and relationship-based approach of our brilliant ‘PE’! Team we have formulated a methodology for success based on developing social and physical literacy hand-in-hand.  It now seems appropriate to </a:t>
            </a:r>
            <a:r>
              <a:rPr lang="en-US" dirty="0" err="1"/>
              <a:t>formalise</a:t>
            </a:r>
            <a:r>
              <a:rPr lang="en-US" dirty="0"/>
              <a:t> this day-to-day practice and reflect it in our planning and assessment for student progress.  </a:t>
            </a:r>
          </a:p>
          <a:p>
            <a:r>
              <a:rPr lang="en-US" dirty="0"/>
              <a:t> </a:t>
            </a:r>
          </a:p>
        </p:txBody>
      </p:sp>
      <p:pic>
        <p:nvPicPr>
          <p:cNvPr id="4" name="Picture 3"/>
          <p:cNvPicPr>
            <a:picLocks noChangeAspect="1"/>
          </p:cNvPicPr>
          <p:nvPr/>
        </p:nvPicPr>
        <p:blipFill>
          <a:blip r:embed="rId2"/>
          <a:stretch>
            <a:fillRect/>
          </a:stretch>
        </p:blipFill>
        <p:spPr>
          <a:xfrm>
            <a:off x="9124949" y="2521730"/>
            <a:ext cx="2352675" cy="3464732"/>
          </a:xfrm>
          <a:prstGeom prst="rect">
            <a:avLst/>
          </a:prstGeom>
        </p:spPr>
      </p:pic>
    </p:spTree>
    <p:extLst>
      <p:ext uri="{BB962C8B-B14F-4D97-AF65-F5344CB8AC3E}">
        <p14:creationId xmlns:p14="http://schemas.microsoft.com/office/powerpoint/2010/main" val="12553597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EDEFF7"/>
        </a:solidFill>
        <a:effectLst/>
      </p:bgPr>
    </p:bg>
    <p:spTree>
      <p:nvGrpSpPr>
        <p:cNvPr id="1" name=""/>
        <p:cNvGrpSpPr/>
        <p:nvPr/>
      </p:nvGrpSpPr>
      <p:grpSpPr>
        <a:xfrm>
          <a:off x="0" y="0"/>
          <a:ext cx="0" cy="0"/>
          <a:chOff x="0" y="0"/>
          <a:chExt cx="0" cy="0"/>
        </a:xfrm>
      </p:grpSpPr>
      <p:sp>
        <p:nvSpPr>
          <p:cNvPr id="16" name="Title 15">
            <a:extLst>
              <a:ext uri="{FF2B5EF4-FFF2-40B4-BE49-F238E27FC236}">
                <a16:creationId xmlns:a16="http://schemas.microsoft.com/office/drawing/2014/main" id="{09E9EE2C-A105-614C-A133-EF7DF2AD004A}"/>
              </a:ext>
            </a:extLst>
          </p:cNvPr>
          <p:cNvSpPr>
            <a:spLocks noGrp="1"/>
          </p:cNvSpPr>
          <p:nvPr>
            <p:ph type="title"/>
          </p:nvPr>
        </p:nvSpPr>
        <p:spPr/>
        <p:txBody>
          <a:bodyPr/>
          <a:lstStyle/>
          <a:p>
            <a:r>
              <a:rPr lang="en-US" dirty="0"/>
              <a:t>Rationale for change</a:t>
            </a:r>
          </a:p>
        </p:txBody>
      </p:sp>
      <p:sp>
        <p:nvSpPr>
          <p:cNvPr id="2" name="Content Placeholder 1"/>
          <p:cNvSpPr>
            <a:spLocks noGrp="1"/>
          </p:cNvSpPr>
          <p:nvPr>
            <p:ph idx="1"/>
          </p:nvPr>
        </p:nvSpPr>
        <p:spPr/>
        <p:txBody>
          <a:bodyPr>
            <a:normAutofit fontScale="92500" lnSpcReduction="20000"/>
          </a:bodyPr>
          <a:lstStyle/>
          <a:p>
            <a:r>
              <a:rPr lang="en-GB" dirty="0"/>
              <a:t>Social and physical literacy is at the heart of all we do.</a:t>
            </a:r>
          </a:p>
          <a:p>
            <a:r>
              <a:rPr lang="en-GB" dirty="0"/>
              <a:t>Physical literacy has been described as: </a:t>
            </a:r>
          </a:p>
          <a:p>
            <a:r>
              <a:rPr lang="en-GB" dirty="0"/>
              <a:t>“the combination of our enjoyment, confidence, competence, understanding and knowledge of how to be active”  or put more simply,</a:t>
            </a:r>
          </a:p>
          <a:p>
            <a:r>
              <a:rPr lang="en-GB" dirty="0"/>
              <a:t>“the joy of learning how to move”</a:t>
            </a:r>
          </a:p>
          <a:p>
            <a:r>
              <a:rPr lang="en-GB" dirty="0"/>
              <a:t>Social literacy has been described as “the development of social skills to interact positively in a defined environment.”  </a:t>
            </a:r>
          </a:p>
          <a:p>
            <a:r>
              <a:rPr lang="en-GB" dirty="0"/>
              <a:t>Our students often arrive here with significant gaps in both physical and social literacy and providing a framework for success depends upon developing both areas in tandem so that they are able to leave here with the skills, know-how and confidence to lead healthy and satisfying lives.</a:t>
            </a:r>
          </a:p>
          <a:p>
            <a:endParaRPr lang="en-GB" dirty="0"/>
          </a:p>
        </p:txBody>
      </p:sp>
    </p:spTree>
    <p:extLst>
      <p:ext uri="{BB962C8B-B14F-4D97-AF65-F5344CB8AC3E}">
        <p14:creationId xmlns:p14="http://schemas.microsoft.com/office/powerpoint/2010/main" val="7074006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GB" dirty="0"/>
              <a:t>As educators we obviously strive for the development of pupil motivation and self esteem in the context of physical activity. As we know, the development of physical literacy depends as much, if not more, on the nature of the interaction between the teacher and the pupil, as on the content of the lesson. Above all physical education must provide a positive and rewarding experience for all young people – whatever their ability. At the heart of Physical Literacy is the motivation to take part in physical activity. This is acquired as young people make progress in movement mastery and develop self confidence and self esteem in this significant aspect of their human potential.</a:t>
            </a:r>
          </a:p>
        </p:txBody>
      </p:sp>
    </p:spTree>
    <p:extLst>
      <p:ext uri="{BB962C8B-B14F-4D97-AF65-F5344CB8AC3E}">
        <p14:creationId xmlns:p14="http://schemas.microsoft.com/office/powerpoint/2010/main" val="19239930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EDEFF7"/>
        </a:solidFill>
        <a:effectLst/>
      </p:bgPr>
    </p:bg>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1B6C6BD0-EDC9-7C44-A414-B66D25E34B52}"/>
              </a:ext>
            </a:extLst>
          </p:cNvPr>
          <p:cNvSpPr>
            <a:spLocks noGrp="1"/>
          </p:cNvSpPr>
          <p:nvPr>
            <p:ph type="title"/>
          </p:nvPr>
        </p:nvSpPr>
        <p:spPr>
          <a:xfrm>
            <a:off x="1097280" y="942871"/>
            <a:ext cx="10058400" cy="993442"/>
          </a:xfrm>
        </p:spPr>
        <p:txBody>
          <a:bodyPr>
            <a:normAutofit/>
          </a:bodyPr>
          <a:lstStyle/>
          <a:p>
            <a:r>
              <a:rPr lang="en-US" dirty="0"/>
              <a:t>Suggested METHODOLOGY</a:t>
            </a:r>
            <a:br>
              <a:rPr lang="en-US" dirty="0"/>
            </a:br>
            <a:r>
              <a:rPr lang="en-US" dirty="0"/>
              <a:t>5 OVER-ARCHING THEMES FOR Social Literacy within PE</a:t>
            </a:r>
          </a:p>
        </p:txBody>
      </p:sp>
      <p:sp>
        <p:nvSpPr>
          <p:cNvPr id="12" name="Rectangle 11"/>
          <p:cNvSpPr/>
          <p:nvPr/>
        </p:nvSpPr>
        <p:spPr>
          <a:xfrm>
            <a:off x="933450" y="2772340"/>
            <a:ext cx="1981200" cy="1600438"/>
          </a:xfrm>
          <a:prstGeom prst="rect">
            <a:avLst/>
          </a:prstGeom>
        </p:spPr>
        <p:txBody>
          <a:bodyPr wrap="square">
            <a:spAutoFit/>
          </a:bodyPr>
          <a:lstStyle/>
          <a:p>
            <a:r>
              <a:rPr lang="en-GB" sz="1400" dirty="0"/>
              <a:t>I can work collaboratively with my peers to achieve common goals during physical activities.</a:t>
            </a:r>
          </a:p>
          <a:p>
            <a:endParaRPr lang="en-GB" sz="1400" dirty="0"/>
          </a:p>
        </p:txBody>
      </p:sp>
      <p:sp>
        <p:nvSpPr>
          <p:cNvPr id="13" name="Rectangle 12"/>
          <p:cNvSpPr/>
          <p:nvPr/>
        </p:nvSpPr>
        <p:spPr>
          <a:xfrm>
            <a:off x="3057525" y="2803088"/>
            <a:ext cx="2276475" cy="954107"/>
          </a:xfrm>
          <a:prstGeom prst="rect">
            <a:avLst/>
          </a:prstGeom>
        </p:spPr>
        <p:txBody>
          <a:bodyPr wrap="square">
            <a:spAutoFit/>
          </a:bodyPr>
          <a:lstStyle/>
          <a:p>
            <a:r>
              <a:rPr lang="en-GB" sz="1400" dirty="0"/>
              <a:t>I can communicate effectively with others during physical activities</a:t>
            </a:r>
          </a:p>
          <a:p>
            <a:endParaRPr lang="en-GB" sz="1400" dirty="0"/>
          </a:p>
        </p:txBody>
      </p:sp>
      <p:sp>
        <p:nvSpPr>
          <p:cNvPr id="14" name="Rectangle 13"/>
          <p:cNvSpPr/>
          <p:nvPr/>
        </p:nvSpPr>
        <p:spPr>
          <a:xfrm>
            <a:off x="5553075" y="2775288"/>
            <a:ext cx="1914525" cy="1600438"/>
          </a:xfrm>
          <a:prstGeom prst="rect">
            <a:avLst/>
          </a:prstGeom>
        </p:spPr>
        <p:txBody>
          <a:bodyPr wrap="square">
            <a:spAutoFit/>
          </a:bodyPr>
          <a:lstStyle/>
          <a:p>
            <a:r>
              <a:rPr lang="en-GB" sz="1400" dirty="0"/>
              <a:t>I can show respect for the diversity of cultures, abilities, and backgrounds during physical activities.</a:t>
            </a:r>
          </a:p>
          <a:p>
            <a:endParaRPr lang="en-GB" sz="1400" dirty="0"/>
          </a:p>
        </p:txBody>
      </p:sp>
      <p:sp>
        <p:nvSpPr>
          <p:cNvPr id="15" name="Rectangle 14"/>
          <p:cNvSpPr/>
          <p:nvPr/>
        </p:nvSpPr>
        <p:spPr>
          <a:xfrm>
            <a:off x="7600950" y="2813388"/>
            <a:ext cx="2047875" cy="1169551"/>
          </a:xfrm>
          <a:prstGeom prst="rect">
            <a:avLst/>
          </a:prstGeom>
        </p:spPr>
        <p:txBody>
          <a:bodyPr wrap="square">
            <a:spAutoFit/>
          </a:bodyPr>
          <a:lstStyle/>
          <a:p>
            <a:r>
              <a:rPr lang="en-GB" sz="1400" dirty="0"/>
              <a:t>I can demonstrate empathy towards others during physical activities.</a:t>
            </a:r>
          </a:p>
          <a:p>
            <a:endParaRPr lang="en-GB" sz="1400" dirty="0"/>
          </a:p>
        </p:txBody>
      </p:sp>
      <p:sp>
        <p:nvSpPr>
          <p:cNvPr id="16" name="Rectangle 15"/>
          <p:cNvSpPr/>
          <p:nvPr/>
        </p:nvSpPr>
        <p:spPr>
          <a:xfrm>
            <a:off x="9563100" y="2794338"/>
            <a:ext cx="2028825" cy="1169551"/>
          </a:xfrm>
          <a:prstGeom prst="rect">
            <a:avLst/>
          </a:prstGeom>
        </p:spPr>
        <p:txBody>
          <a:bodyPr wrap="square">
            <a:spAutoFit/>
          </a:bodyPr>
          <a:lstStyle/>
          <a:p>
            <a:r>
              <a:rPr lang="en-GB" sz="1400" dirty="0"/>
              <a:t>I can show responsibility for my actions during physical activities.</a:t>
            </a:r>
          </a:p>
          <a:p>
            <a:endParaRPr lang="en-GB" sz="1400" dirty="0"/>
          </a:p>
        </p:txBody>
      </p:sp>
      <p:pic>
        <p:nvPicPr>
          <p:cNvPr id="17" name="Picture 16"/>
          <p:cNvPicPr>
            <a:picLocks noChangeAspect="1"/>
          </p:cNvPicPr>
          <p:nvPr/>
        </p:nvPicPr>
        <p:blipFill>
          <a:blip r:embed="rId2"/>
          <a:stretch>
            <a:fillRect/>
          </a:stretch>
        </p:blipFill>
        <p:spPr>
          <a:xfrm>
            <a:off x="1938935" y="4100894"/>
            <a:ext cx="2852140" cy="2141326"/>
          </a:xfrm>
          <a:prstGeom prst="rect">
            <a:avLst/>
          </a:prstGeom>
        </p:spPr>
      </p:pic>
      <p:pic>
        <p:nvPicPr>
          <p:cNvPr id="20" name="Picture 19"/>
          <p:cNvPicPr>
            <a:picLocks noChangeAspect="1"/>
          </p:cNvPicPr>
          <p:nvPr/>
        </p:nvPicPr>
        <p:blipFill>
          <a:blip r:embed="rId3"/>
          <a:stretch>
            <a:fillRect/>
          </a:stretch>
        </p:blipFill>
        <p:spPr>
          <a:xfrm rot="5400000">
            <a:off x="8027055" y="4096528"/>
            <a:ext cx="2451129" cy="1840256"/>
          </a:xfrm>
          <a:prstGeom prst="rect">
            <a:avLst/>
          </a:prstGeom>
        </p:spPr>
      </p:pic>
    </p:spTree>
    <p:extLst>
      <p:ext uri="{BB962C8B-B14F-4D97-AF65-F5344CB8AC3E}">
        <p14:creationId xmlns:p14="http://schemas.microsoft.com/office/powerpoint/2010/main" val="16403892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p:cNvPicPr>
            <a:picLocks noChangeAspect="1"/>
          </p:cNvPicPr>
          <p:nvPr/>
        </p:nvPicPr>
        <p:blipFill>
          <a:blip r:embed="rId2"/>
          <a:stretch>
            <a:fillRect/>
          </a:stretch>
        </p:blipFill>
        <p:spPr>
          <a:xfrm>
            <a:off x="9647042" y="2114656"/>
            <a:ext cx="1816765" cy="3816427"/>
          </a:xfrm>
          <a:prstGeom prst="rect">
            <a:avLst/>
          </a:prstGeom>
        </p:spPr>
      </p:pic>
      <p:pic>
        <p:nvPicPr>
          <p:cNvPr id="10" name="Picture 9"/>
          <p:cNvPicPr>
            <a:picLocks noChangeAspect="1"/>
          </p:cNvPicPr>
          <p:nvPr/>
        </p:nvPicPr>
        <p:blipFill>
          <a:blip r:embed="rId3"/>
          <a:stretch>
            <a:fillRect/>
          </a:stretch>
        </p:blipFill>
        <p:spPr>
          <a:xfrm>
            <a:off x="7516949" y="2121005"/>
            <a:ext cx="1817551" cy="3816427"/>
          </a:xfrm>
          <a:prstGeom prst="rect">
            <a:avLst/>
          </a:prstGeom>
        </p:spPr>
      </p:pic>
      <p:pic>
        <p:nvPicPr>
          <p:cNvPr id="8" name="Picture 7"/>
          <p:cNvPicPr>
            <a:picLocks noChangeAspect="1"/>
          </p:cNvPicPr>
          <p:nvPr/>
        </p:nvPicPr>
        <p:blipFill>
          <a:blip r:embed="rId4"/>
          <a:stretch>
            <a:fillRect/>
          </a:stretch>
        </p:blipFill>
        <p:spPr>
          <a:xfrm>
            <a:off x="5299348" y="2114656"/>
            <a:ext cx="1825353" cy="3816427"/>
          </a:xfrm>
          <a:prstGeom prst="rect">
            <a:avLst/>
          </a:prstGeom>
        </p:spPr>
      </p:pic>
      <p:pic>
        <p:nvPicPr>
          <p:cNvPr id="6" name="Picture 5"/>
          <p:cNvPicPr>
            <a:picLocks noChangeAspect="1"/>
          </p:cNvPicPr>
          <p:nvPr/>
        </p:nvPicPr>
        <p:blipFill>
          <a:blip r:embed="rId5"/>
          <a:stretch>
            <a:fillRect/>
          </a:stretch>
        </p:blipFill>
        <p:spPr>
          <a:xfrm>
            <a:off x="2935423" y="2095500"/>
            <a:ext cx="2017577" cy="3816427"/>
          </a:xfrm>
          <a:prstGeom prst="rect">
            <a:avLst/>
          </a:prstGeom>
        </p:spPr>
      </p:pic>
      <p:sp>
        <p:nvSpPr>
          <p:cNvPr id="4" name="Rectangle 3"/>
          <p:cNvSpPr/>
          <p:nvPr/>
        </p:nvSpPr>
        <p:spPr>
          <a:xfrm>
            <a:off x="685801" y="2095500"/>
            <a:ext cx="1914526" cy="380047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Content Placeholder 1"/>
          <p:cNvSpPr>
            <a:spLocks noGrp="1"/>
          </p:cNvSpPr>
          <p:nvPr>
            <p:ph idx="1"/>
          </p:nvPr>
        </p:nvSpPr>
        <p:spPr>
          <a:xfrm>
            <a:off x="697230" y="2108201"/>
            <a:ext cx="1769745" cy="3760891"/>
          </a:xfrm>
        </p:spPr>
        <p:txBody>
          <a:bodyPr>
            <a:normAutofit fontScale="92500" lnSpcReduction="10000"/>
          </a:bodyPr>
          <a:lstStyle/>
          <a:p>
            <a:pPr algn="just">
              <a:spcBef>
                <a:spcPts val="0"/>
              </a:spcBef>
              <a:spcAft>
                <a:spcPts val="0"/>
              </a:spcAft>
              <a:buClrTx/>
              <a:buSzTx/>
            </a:pPr>
            <a:r>
              <a:rPr lang="en-GB" sz="1400" dirty="0">
                <a:solidFill>
                  <a:srgbClr val="000000"/>
                </a:solidFill>
              </a:rPr>
              <a:t>Take turns</a:t>
            </a:r>
          </a:p>
          <a:p>
            <a:pPr>
              <a:spcBef>
                <a:spcPts val="0"/>
              </a:spcBef>
              <a:spcAft>
                <a:spcPts val="0"/>
              </a:spcAft>
              <a:buClrTx/>
              <a:buSzTx/>
            </a:pPr>
            <a:endParaRPr lang="en-GB" sz="1400" dirty="0">
              <a:solidFill>
                <a:srgbClr val="000000"/>
              </a:solidFill>
            </a:endParaRPr>
          </a:p>
          <a:p>
            <a:pPr>
              <a:spcBef>
                <a:spcPts val="0"/>
              </a:spcBef>
              <a:spcAft>
                <a:spcPts val="0"/>
              </a:spcAft>
              <a:buClrTx/>
              <a:buSzTx/>
            </a:pPr>
            <a:r>
              <a:rPr lang="en-GB" sz="1400" dirty="0">
                <a:solidFill>
                  <a:srgbClr val="000000"/>
                </a:solidFill>
              </a:rPr>
              <a:t>Play fairly</a:t>
            </a:r>
          </a:p>
          <a:p>
            <a:pPr>
              <a:spcBef>
                <a:spcPts val="0"/>
              </a:spcBef>
              <a:spcAft>
                <a:spcPts val="0"/>
              </a:spcAft>
              <a:buClrTx/>
              <a:buSzTx/>
            </a:pPr>
            <a:endParaRPr lang="en-GB" sz="1400" dirty="0">
              <a:solidFill>
                <a:srgbClr val="000000"/>
              </a:solidFill>
            </a:endParaRPr>
          </a:p>
          <a:p>
            <a:pPr>
              <a:spcBef>
                <a:spcPts val="0"/>
              </a:spcBef>
              <a:spcAft>
                <a:spcPts val="0"/>
              </a:spcAft>
              <a:buClrTx/>
              <a:buSzTx/>
            </a:pPr>
            <a:r>
              <a:rPr lang="en-GB" sz="1400" dirty="0">
                <a:solidFill>
                  <a:srgbClr val="000000"/>
                </a:solidFill>
              </a:rPr>
              <a:t>Work effectively in a pair</a:t>
            </a:r>
          </a:p>
          <a:p>
            <a:pPr>
              <a:spcBef>
                <a:spcPts val="0"/>
              </a:spcBef>
              <a:spcAft>
                <a:spcPts val="0"/>
              </a:spcAft>
              <a:buClrTx/>
              <a:buSzTx/>
            </a:pPr>
            <a:endParaRPr lang="en-GB" sz="1400" dirty="0">
              <a:solidFill>
                <a:srgbClr val="000000"/>
              </a:solidFill>
            </a:endParaRPr>
          </a:p>
          <a:p>
            <a:pPr>
              <a:spcBef>
                <a:spcPts val="0"/>
              </a:spcBef>
              <a:spcAft>
                <a:spcPts val="0"/>
              </a:spcAft>
              <a:buClrTx/>
              <a:buSzTx/>
            </a:pPr>
            <a:r>
              <a:rPr lang="en-GB" sz="1400" dirty="0">
                <a:solidFill>
                  <a:srgbClr val="000000"/>
                </a:solidFill>
              </a:rPr>
              <a:t>Work effectively in a small group</a:t>
            </a:r>
          </a:p>
          <a:p>
            <a:pPr>
              <a:spcBef>
                <a:spcPts val="0"/>
              </a:spcBef>
              <a:spcAft>
                <a:spcPts val="0"/>
              </a:spcAft>
              <a:buClrTx/>
              <a:buSzTx/>
            </a:pPr>
            <a:endParaRPr lang="en-GB" sz="1400" dirty="0">
              <a:solidFill>
                <a:srgbClr val="000000"/>
              </a:solidFill>
            </a:endParaRPr>
          </a:p>
          <a:p>
            <a:pPr>
              <a:spcBef>
                <a:spcPts val="0"/>
              </a:spcBef>
              <a:spcAft>
                <a:spcPts val="0"/>
              </a:spcAft>
              <a:buClrTx/>
              <a:buSzTx/>
            </a:pPr>
            <a:r>
              <a:rPr lang="en-GB" sz="1400" dirty="0">
                <a:solidFill>
                  <a:srgbClr val="000000"/>
                </a:solidFill>
              </a:rPr>
              <a:t>Play a set role in a team</a:t>
            </a:r>
          </a:p>
          <a:p>
            <a:pPr>
              <a:spcBef>
                <a:spcPts val="0"/>
              </a:spcBef>
              <a:spcAft>
                <a:spcPts val="0"/>
              </a:spcAft>
              <a:buClrTx/>
              <a:buSzTx/>
            </a:pPr>
            <a:endParaRPr lang="en-GB" sz="1400" dirty="0">
              <a:solidFill>
                <a:srgbClr val="000000"/>
              </a:solidFill>
            </a:endParaRPr>
          </a:p>
          <a:p>
            <a:pPr>
              <a:spcBef>
                <a:spcPts val="0"/>
              </a:spcBef>
              <a:spcAft>
                <a:spcPts val="0"/>
              </a:spcAft>
              <a:buClrTx/>
              <a:buSzTx/>
            </a:pPr>
            <a:r>
              <a:rPr lang="en-GB" sz="1400" dirty="0">
                <a:solidFill>
                  <a:srgbClr val="000000"/>
                </a:solidFill>
              </a:rPr>
              <a:t>Take advice</a:t>
            </a:r>
          </a:p>
          <a:p>
            <a:pPr>
              <a:spcBef>
                <a:spcPts val="0"/>
              </a:spcBef>
              <a:spcAft>
                <a:spcPts val="0"/>
              </a:spcAft>
              <a:buClrTx/>
              <a:buSzTx/>
            </a:pPr>
            <a:endParaRPr lang="en-GB" sz="1400" dirty="0">
              <a:solidFill>
                <a:srgbClr val="000000"/>
              </a:solidFill>
            </a:endParaRPr>
          </a:p>
          <a:p>
            <a:pPr>
              <a:spcBef>
                <a:spcPts val="0"/>
              </a:spcBef>
              <a:spcAft>
                <a:spcPts val="0"/>
              </a:spcAft>
              <a:buClrTx/>
              <a:buSzTx/>
            </a:pPr>
            <a:r>
              <a:rPr lang="en-GB" sz="1400" dirty="0">
                <a:solidFill>
                  <a:srgbClr val="000000"/>
                </a:solidFill>
              </a:rPr>
              <a:t>Help others </a:t>
            </a:r>
          </a:p>
          <a:p>
            <a:pPr>
              <a:spcBef>
                <a:spcPts val="0"/>
              </a:spcBef>
              <a:spcAft>
                <a:spcPts val="0"/>
              </a:spcAft>
              <a:buClrTx/>
              <a:buSzTx/>
            </a:pPr>
            <a:endParaRPr lang="en-GB" sz="1400" dirty="0">
              <a:solidFill>
                <a:srgbClr val="000000"/>
              </a:solidFill>
            </a:endParaRPr>
          </a:p>
          <a:p>
            <a:pPr>
              <a:spcBef>
                <a:spcPts val="0"/>
              </a:spcBef>
              <a:spcAft>
                <a:spcPts val="0"/>
              </a:spcAft>
              <a:buClrTx/>
              <a:buSzTx/>
            </a:pPr>
            <a:r>
              <a:rPr lang="en-GB" sz="1400" dirty="0">
                <a:solidFill>
                  <a:srgbClr val="000000"/>
                </a:solidFill>
              </a:rPr>
              <a:t>Collaborate by being an effective role model</a:t>
            </a:r>
          </a:p>
          <a:p>
            <a:endParaRPr lang="en-GB" dirty="0"/>
          </a:p>
        </p:txBody>
      </p:sp>
      <p:sp>
        <p:nvSpPr>
          <p:cNvPr id="3" name="Title 2"/>
          <p:cNvSpPr>
            <a:spLocks noGrp="1"/>
          </p:cNvSpPr>
          <p:nvPr>
            <p:ph type="title"/>
          </p:nvPr>
        </p:nvSpPr>
        <p:spPr/>
        <p:txBody>
          <a:bodyPr>
            <a:normAutofit fontScale="90000"/>
          </a:bodyPr>
          <a:lstStyle/>
          <a:p>
            <a:r>
              <a:rPr lang="en-GB" dirty="0"/>
              <a:t>I can statements for social literacy</a:t>
            </a:r>
            <a:br>
              <a:rPr lang="en-GB" dirty="0"/>
            </a:br>
            <a:br>
              <a:rPr lang="en-GB" dirty="0"/>
            </a:br>
            <a:r>
              <a:rPr lang="en-GB" dirty="0"/>
              <a:t>I CAN……..</a:t>
            </a:r>
          </a:p>
        </p:txBody>
      </p:sp>
      <p:sp>
        <p:nvSpPr>
          <p:cNvPr id="5" name="Rectangle 4"/>
          <p:cNvSpPr/>
          <p:nvPr/>
        </p:nvSpPr>
        <p:spPr>
          <a:xfrm>
            <a:off x="2971800" y="2096303"/>
            <a:ext cx="2038350" cy="3785652"/>
          </a:xfrm>
          <a:prstGeom prst="rect">
            <a:avLst/>
          </a:prstGeom>
        </p:spPr>
        <p:txBody>
          <a:bodyPr wrap="square">
            <a:spAutoFit/>
          </a:bodyPr>
          <a:lstStyle/>
          <a:p>
            <a:pPr lvl="0"/>
            <a:r>
              <a:rPr lang="en-GB" sz="1200" dirty="0">
                <a:solidFill>
                  <a:srgbClr val="000000"/>
                </a:solidFill>
              </a:rPr>
              <a:t>Talk about what I want to do</a:t>
            </a:r>
          </a:p>
          <a:p>
            <a:pPr lvl="0"/>
            <a:endParaRPr lang="en-GB" sz="1200" dirty="0">
              <a:solidFill>
                <a:srgbClr val="000000"/>
              </a:solidFill>
            </a:endParaRPr>
          </a:p>
          <a:p>
            <a:pPr lvl="0"/>
            <a:r>
              <a:rPr lang="en-GB" sz="1200" dirty="0">
                <a:solidFill>
                  <a:srgbClr val="000000"/>
                </a:solidFill>
              </a:rPr>
              <a:t>Listen to others</a:t>
            </a:r>
          </a:p>
          <a:p>
            <a:pPr lvl="0"/>
            <a:endParaRPr lang="en-GB" sz="1200" dirty="0">
              <a:solidFill>
                <a:srgbClr val="000000"/>
              </a:solidFill>
            </a:endParaRPr>
          </a:p>
          <a:p>
            <a:pPr lvl="0"/>
            <a:r>
              <a:rPr lang="en-GB" sz="1200" dirty="0">
                <a:solidFill>
                  <a:srgbClr val="000000"/>
                </a:solidFill>
              </a:rPr>
              <a:t>Take cognisance of others view points</a:t>
            </a:r>
          </a:p>
          <a:p>
            <a:pPr lvl="0"/>
            <a:endParaRPr lang="en-GB" sz="1200" dirty="0">
              <a:solidFill>
                <a:srgbClr val="000000"/>
              </a:solidFill>
            </a:endParaRPr>
          </a:p>
          <a:p>
            <a:pPr lvl="0"/>
            <a:r>
              <a:rPr lang="en-GB" sz="1200" dirty="0">
                <a:solidFill>
                  <a:srgbClr val="000000"/>
                </a:solidFill>
              </a:rPr>
              <a:t>Engage in active listening</a:t>
            </a:r>
          </a:p>
          <a:p>
            <a:pPr lvl="0"/>
            <a:endParaRPr lang="en-GB" sz="1200" dirty="0">
              <a:solidFill>
                <a:srgbClr val="000000"/>
              </a:solidFill>
            </a:endParaRPr>
          </a:p>
          <a:p>
            <a:pPr lvl="0"/>
            <a:r>
              <a:rPr lang="en-GB" sz="1200" dirty="0">
                <a:solidFill>
                  <a:srgbClr val="000000"/>
                </a:solidFill>
              </a:rPr>
              <a:t>Negotiate with other students to establish rules</a:t>
            </a:r>
          </a:p>
          <a:p>
            <a:pPr lvl="0"/>
            <a:endParaRPr lang="en-GB" sz="1200" dirty="0">
              <a:solidFill>
                <a:srgbClr val="000000"/>
              </a:solidFill>
            </a:endParaRPr>
          </a:p>
          <a:p>
            <a:pPr lvl="0"/>
            <a:r>
              <a:rPr lang="en-GB" sz="1200" dirty="0">
                <a:solidFill>
                  <a:srgbClr val="000000"/>
                </a:solidFill>
              </a:rPr>
              <a:t>Negotiate with other students to resolve conflicts</a:t>
            </a:r>
          </a:p>
          <a:p>
            <a:pPr lvl="0"/>
            <a:endParaRPr lang="en-GB" sz="1200" dirty="0">
              <a:solidFill>
                <a:srgbClr val="000000"/>
              </a:solidFill>
            </a:endParaRPr>
          </a:p>
          <a:p>
            <a:pPr lvl="0"/>
            <a:r>
              <a:rPr lang="en-GB" sz="1200" dirty="0">
                <a:solidFill>
                  <a:srgbClr val="000000"/>
                </a:solidFill>
              </a:rPr>
              <a:t>Ask questions &amp;</a:t>
            </a:r>
          </a:p>
          <a:p>
            <a:pPr lvl="0"/>
            <a:r>
              <a:rPr lang="en-GB" sz="1200" dirty="0">
                <a:solidFill>
                  <a:srgbClr val="000000"/>
                </a:solidFill>
              </a:rPr>
              <a:t>Respond to questions</a:t>
            </a:r>
          </a:p>
        </p:txBody>
      </p:sp>
      <p:sp>
        <p:nvSpPr>
          <p:cNvPr id="7" name="Rectangle 6"/>
          <p:cNvSpPr/>
          <p:nvPr/>
        </p:nvSpPr>
        <p:spPr>
          <a:xfrm>
            <a:off x="5288099" y="2108201"/>
            <a:ext cx="1893752" cy="2862322"/>
          </a:xfrm>
          <a:prstGeom prst="rect">
            <a:avLst/>
          </a:prstGeom>
        </p:spPr>
        <p:txBody>
          <a:bodyPr wrap="square">
            <a:spAutoFit/>
          </a:bodyPr>
          <a:lstStyle/>
          <a:p>
            <a:pPr lvl="0"/>
            <a:r>
              <a:rPr lang="en-GB" sz="1200" dirty="0">
                <a:solidFill>
                  <a:srgbClr val="000000"/>
                </a:solidFill>
              </a:rPr>
              <a:t>Work effectively with different members of the community</a:t>
            </a:r>
          </a:p>
          <a:p>
            <a:pPr lvl="0"/>
            <a:endParaRPr lang="en-GB" sz="1200" dirty="0">
              <a:solidFill>
                <a:srgbClr val="000000"/>
              </a:solidFill>
            </a:endParaRPr>
          </a:p>
          <a:p>
            <a:pPr lvl="0"/>
            <a:r>
              <a:rPr lang="en-GB" sz="1200" dirty="0">
                <a:solidFill>
                  <a:srgbClr val="000000"/>
                </a:solidFill>
              </a:rPr>
              <a:t>Challenge instances of lack of understanding of respect for the diversity of cultures, abilities and backgrounds during physical activities</a:t>
            </a:r>
          </a:p>
          <a:p>
            <a:pPr lvl="0"/>
            <a:endParaRPr lang="en-GB" sz="1200" dirty="0">
              <a:solidFill>
                <a:srgbClr val="000000"/>
              </a:solidFill>
            </a:endParaRPr>
          </a:p>
          <a:p>
            <a:pPr lvl="0"/>
            <a:r>
              <a:rPr lang="en-GB" sz="1200" dirty="0">
                <a:solidFill>
                  <a:srgbClr val="000000"/>
                </a:solidFill>
              </a:rPr>
              <a:t>Be polite and respectful in our local community</a:t>
            </a:r>
          </a:p>
        </p:txBody>
      </p:sp>
      <p:sp>
        <p:nvSpPr>
          <p:cNvPr id="9" name="Rectangle 8"/>
          <p:cNvSpPr/>
          <p:nvPr/>
        </p:nvSpPr>
        <p:spPr>
          <a:xfrm>
            <a:off x="7505700" y="2095500"/>
            <a:ext cx="1952625" cy="3046988"/>
          </a:xfrm>
          <a:prstGeom prst="rect">
            <a:avLst/>
          </a:prstGeom>
        </p:spPr>
        <p:txBody>
          <a:bodyPr wrap="square">
            <a:spAutoFit/>
          </a:bodyPr>
          <a:lstStyle/>
          <a:p>
            <a:pPr lvl="0"/>
            <a:r>
              <a:rPr lang="en-GB" sz="1200" dirty="0">
                <a:solidFill>
                  <a:srgbClr val="000000"/>
                </a:solidFill>
              </a:rPr>
              <a:t>Recognise someone needs help</a:t>
            </a:r>
          </a:p>
          <a:p>
            <a:pPr lvl="0"/>
            <a:endParaRPr lang="en-GB" sz="1200" dirty="0">
              <a:solidFill>
                <a:srgbClr val="000000"/>
              </a:solidFill>
            </a:endParaRPr>
          </a:p>
          <a:p>
            <a:pPr lvl="0"/>
            <a:r>
              <a:rPr lang="en-GB" sz="1200" dirty="0">
                <a:solidFill>
                  <a:srgbClr val="000000"/>
                </a:solidFill>
              </a:rPr>
              <a:t>Help another student</a:t>
            </a:r>
          </a:p>
          <a:p>
            <a:pPr lvl="0"/>
            <a:endParaRPr lang="en-GB" sz="1200" dirty="0">
              <a:solidFill>
                <a:srgbClr val="000000"/>
              </a:solidFill>
            </a:endParaRPr>
          </a:p>
          <a:p>
            <a:pPr lvl="0"/>
            <a:r>
              <a:rPr lang="en-GB" sz="1200" dirty="0">
                <a:solidFill>
                  <a:srgbClr val="000000"/>
                </a:solidFill>
              </a:rPr>
              <a:t>Recognise that someone is hurt</a:t>
            </a:r>
          </a:p>
          <a:p>
            <a:pPr lvl="0"/>
            <a:endParaRPr lang="en-GB" sz="1200" dirty="0">
              <a:solidFill>
                <a:srgbClr val="000000"/>
              </a:solidFill>
            </a:endParaRPr>
          </a:p>
          <a:p>
            <a:pPr lvl="0"/>
            <a:r>
              <a:rPr lang="en-GB" sz="1200" dirty="0">
                <a:solidFill>
                  <a:srgbClr val="000000"/>
                </a:solidFill>
              </a:rPr>
              <a:t>Offer to find help</a:t>
            </a:r>
          </a:p>
          <a:p>
            <a:pPr lvl="0"/>
            <a:endParaRPr lang="en-GB" sz="1200" dirty="0">
              <a:solidFill>
                <a:srgbClr val="000000"/>
              </a:solidFill>
            </a:endParaRPr>
          </a:p>
          <a:p>
            <a:pPr lvl="0"/>
            <a:r>
              <a:rPr lang="en-GB" sz="1200" dirty="0">
                <a:solidFill>
                  <a:srgbClr val="000000"/>
                </a:solidFill>
              </a:rPr>
              <a:t>See others’ points of view</a:t>
            </a:r>
          </a:p>
          <a:p>
            <a:pPr lvl="0"/>
            <a:endParaRPr lang="en-GB" sz="1200" dirty="0">
              <a:solidFill>
                <a:srgbClr val="000000"/>
              </a:solidFill>
            </a:endParaRPr>
          </a:p>
          <a:p>
            <a:pPr lvl="0"/>
            <a:r>
              <a:rPr lang="en-GB" sz="1200" dirty="0">
                <a:solidFill>
                  <a:srgbClr val="000000"/>
                </a:solidFill>
              </a:rPr>
              <a:t>Engage in activities that challenge my own view point</a:t>
            </a:r>
          </a:p>
        </p:txBody>
      </p:sp>
      <p:sp>
        <p:nvSpPr>
          <p:cNvPr id="11" name="Rectangle 10"/>
          <p:cNvSpPr/>
          <p:nvPr/>
        </p:nvSpPr>
        <p:spPr>
          <a:xfrm>
            <a:off x="9620251" y="2114656"/>
            <a:ext cx="1870349" cy="3600986"/>
          </a:xfrm>
          <a:prstGeom prst="rect">
            <a:avLst/>
          </a:prstGeom>
        </p:spPr>
        <p:txBody>
          <a:bodyPr wrap="square">
            <a:spAutoFit/>
          </a:bodyPr>
          <a:lstStyle/>
          <a:p>
            <a:pPr lvl="0"/>
            <a:r>
              <a:rPr lang="en-GB" sz="1200" dirty="0">
                <a:solidFill>
                  <a:srgbClr val="000000"/>
                </a:solidFill>
              </a:rPr>
              <a:t>Work safely on my own</a:t>
            </a:r>
          </a:p>
          <a:p>
            <a:pPr lvl="0"/>
            <a:endParaRPr lang="en-GB" sz="1200" dirty="0">
              <a:solidFill>
                <a:srgbClr val="000000"/>
              </a:solidFill>
            </a:endParaRPr>
          </a:p>
          <a:p>
            <a:pPr lvl="0"/>
            <a:r>
              <a:rPr lang="en-GB" sz="1200" dirty="0">
                <a:solidFill>
                  <a:srgbClr val="000000"/>
                </a:solidFill>
              </a:rPr>
              <a:t>Work safely in pairs</a:t>
            </a:r>
          </a:p>
          <a:p>
            <a:pPr lvl="0"/>
            <a:endParaRPr lang="en-GB" sz="1200" dirty="0">
              <a:solidFill>
                <a:srgbClr val="000000"/>
              </a:solidFill>
            </a:endParaRPr>
          </a:p>
          <a:p>
            <a:pPr lvl="0"/>
            <a:r>
              <a:rPr lang="en-GB" sz="1200" dirty="0">
                <a:solidFill>
                  <a:srgbClr val="000000"/>
                </a:solidFill>
              </a:rPr>
              <a:t>Work safely in a small group</a:t>
            </a:r>
          </a:p>
          <a:p>
            <a:pPr lvl="0"/>
            <a:endParaRPr lang="en-GB" sz="1200" dirty="0">
              <a:solidFill>
                <a:srgbClr val="000000"/>
              </a:solidFill>
            </a:endParaRPr>
          </a:p>
          <a:p>
            <a:pPr lvl="0"/>
            <a:r>
              <a:rPr lang="en-GB" sz="1200" dirty="0">
                <a:solidFill>
                  <a:srgbClr val="000000"/>
                </a:solidFill>
              </a:rPr>
              <a:t>Recognise how my actions have impacts upon others</a:t>
            </a:r>
          </a:p>
          <a:p>
            <a:pPr lvl="0"/>
            <a:endParaRPr lang="en-GB" sz="1200" dirty="0">
              <a:solidFill>
                <a:srgbClr val="000000"/>
              </a:solidFill>
            </a:endParaRPr>
          </a:p>
          <a:p>
            <a:pPr lvl="0"/>
            <a:r>
              <a:rPr lang="en-GB" sz="1200" dirty="0">
                <a:solidFill>
                  <a:srgbClr val="000000"/>
                </a:solidFill>
              </a:rPr>
              <a:t>Understand when I have found something difficult</a:t>
            </a:r>
          </a:p>
          <a:p>
            <a:pPr lvl="0"/>
            <a:endParaRPr lang="en-GB" sz="1200" dirty="0">
              <a:solidFill>
                <a:srgbClr val="000000"/>
              </a:solidFill>
            </a:endParaRPr>
          </a:p>
          <a:p>
            <a:pPr lvl="0"/>
            <a:r>
              <a:rPr lang="en-GB" sz="1200" dirty="0">
                <a:solidFill>
                  <a:srgbClr val="000000"/>
                </a:solidFill>
              </a:rPr>
              <a:t>Help provide solutions for overcoming difficulties </a:t>
            </a:r>
          </a:p>
        </p:txBody>
      </p:sp>
    </p:spTree>
    <p:extLst>
      <p:ext uri="{BB962C8B-B14F-4D97-AF65-F5344CB8AC3E}">
        <p14:creationId xmlns:p14="http://schemas.microsoft.com/office/powerpoint/2010/main" val="11750896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EDEFF7"/>
        </a:solidFill>
        <a:effectLst/>
      </p:bgPr>
    </p:bg>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1B6C6BD0-EDC9-7C44-A414-B66D25E34B52}"/>
              </a:ext>
            </a:extLst>
          </p:cNvPr>
          <p:cNvSpPr>
            <a:spLocks noGrp="1"/>
          </p:cNvSpPr>
          <p:nvPr>
            <p:ph type="title"/>
          </p:nvPr>
        </p:nvSpPr>
        <p:spPr>
          <a:xfrm>
            <a:off x="1097280" y="942871"/>
            <a:ext cx="10058400" cy="587584"/>
          </a:xfrm>
        </p:spPr>
        <p:txBody>
          <a:bodyPr>
            <a:normAutofit fontScale="90000"/>
          </a:bodyPr>
          <a:lstStyle/>
          <a:p>
            <a:r>
              <a:rPr lang="en-US" dirty="0"/>
              <a:t>5 over-arching themes for Physical Literacy within PE</a:t>
            </a:r>
          </a:p>
        </p:txBody>
      </p:sp>
      <p:sp>
        <p:nvSpPr>
          <p:cNvPr id="12" name="Rectangle 11"/>
          <p:cNvSpPr/>
          <p:nvPr/>
        </p:nvSpPr>
        <p:spPr>
          <a:xfrm>
            <a:off x="923925" y="1936314"/>
            <a:ext cx="1981200" cy="2246769"/>
          </a:xfrm>
          <a:prstGeom prst="rect">
            <a:avLst/>
          </a:prstGeom>
        </p:spPr>
        <p:txBody>
          <a:bodyPr wrap="square">
            <a:spAutoFit/>
          </a:bodyPr>
          <a:lstStyle/>
          <a:p>
            <a:r>
              <a:rPr lang="en-GB" sz="1400" dirty="0"/>
              <a:t>I can demonstrate competency in fundamental movement skills, such as running, jumping, throwing, catching, and kicking, with accuracy and control.</a:t>
            </a:r>
          </a:p>
        </p:txBody>
      </p:sp>
      <p:sp>
        <p:nvSpPr>
          <p:cNvPr id="13" name="Rectangle 12"/>
          <p:cNvSpPr/>
          <p:nvPr/>
        </p:nvSpPr>
        <p:spPr>
          <a:xfrm>
            <a:off x="3057525" y="1993463"/>
            <a:ext cx="2276475" cy="1815882"/>
          </a:xfrm>
          <a:prstGeom prst="rect">
            <a:avLst/>
          </a:prstGeom>
        </p:spPr>
        <p:txBody>
          <a:bodyPr wrap="square">
            <a:spAutoFit/>
          </a:bodyPr>
          <a:lstStyle/>
          <a:p>
            <a:r>
              <a:rPr lang="en-GB" sz="1400" dirty="0"/>
              <a:t>I can apply and adapt my movement skills in a variety of physical activities, games and sports, showing an understanding of basic tactics, strategies, and rules.</a:t>
            </a:r>
          </a:p>
        </p:txBody>
      </p:sp>
      <p:sp>
        <p:nvSpPr>
          <p:cNvPr id="14" name="Rectangle 13"/>
          <p:cNvSpPr/>
          <p:nvPr/>
        </p:nvSpPr>
        <p:spPr>
          <a:xfrm>
            <a:off x="5543550" y="2003763"/>
            <a:ext cx="1914525" cy="2677656"/>
          </a:xfrm>
          <a:prstGeom prst="rect">
            <a:avLst/>
          </a:prstGeom>
        </p:spPr>
        <p:txBody>
          <a:bodyPr wrap="square">
            <a:spAutoFit/>
          </a:bodyPr>
          <a:lstStyle/>
          <a:p>
            <a:r>
              <a:rPr lang="en-GB" sz="1400" dirty="0"/>
              <a:t>I can assess and monitor my own physical fitness levels, setting personal goals and demonstrating improvement in areas such as strength, flexibility, endurance, and cardiovascular health.</a:t>
            </a:r>
          </a:p>
        </p:txBody>
      </p:sp>
      <p:sp>
        <p:nvSpPr>
          <p:cNvPr id="16" name="Rectangle 15"/>
          <p:cNvSpPr/>
          <p:nvPr/>
        </p:nvSpPr>
        <p:spPr>
          <a:xfrm>
            <a:off x="9563100" y="2003763"/>
            <a:ext cx="2028825" cy="2246769"/>
          </a:xfrm>
          <a:prstGeom prst="rect">
            <a:avLst/>
          </a:prstGeom>
        </p:spPr>
        <p:txBody>
          <a:bodyPr wrap="square">
            <a:spAutoFit/>
          </a:bodyPr>
          <a:lstStyle/>
          <a:p>
            <a:r>
              <a:rPr lang="en-GB" sz="1400" dirty="0"/>
              <a:t>I can make informed decisions about my own health and well-being, applying knowledge of working safely, of proper nutrition, injury prevention, and the benefits of an active lifestyle.</a:t>
            </a:r>
          </a:p>
        </p:txBody>
      </p:sp>
      <p:sp>
        <p:nvSpPr>
          <p:cNvPr id="2" name="Rectangle 1"/>
          <p:cNvSpPr/>
          <p:nvPr/>
        </p:nvSpPr>
        <p:spPr>
          <a:xfrm>
            <a:off x="7439025" y="2012513"/>
            <a:ext cx="1724025" cy="2677656"/>
          </a:xfrm>
          <a:prstGeom prst="rect">
            <a:avLst/>
          </a:prstGeom>
        </p:spPr>
        <p:txBody>
          <a:bodyPr wrap="square">
            <a:spAutoFit/>
          </a:bodyPr>
          <a:lstStyle/>
          <a:p>
            <a:r>
              <a:rPr lang="en-GB" sz="1400" dirty="0"/>
              <a:t>I can participate in individual, cooperative and competitive physical activities, demonstrating good sportsmanship, teamwork, and respect for others.</a:t>
            </a:r>
          </a:p>
        </p:txBody>
      </p:sp>
    </p:spTree>
    <p:extLst>
      <p:ext uri="{BB962C8B-B14F-4D97-AF65-F5344CB8AC3E}">
        <p14:creationId xmlns:p14="http://schemas.microsoft.com/office/powerpoint/2010/main" val="35439791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17"/>
          <p:cNvPicPr>
            <a:picLocks noChangeAspect="1"/>
          </p:cNvPicPr>
          <p:nvPr/>
        </p:nvPicPr>
        <p:blipFill>
          <a:blip r:embed="rId2"/>
          <a:stretch>
            <a:fillRect/>
          </a:stretch>
        </p:blipFill>
        <p:spPr>
          <a:xfrm>
            <a:off x="2993720" y="1195808"/>
            <a:ext cx="1822862" cy="4913802"/>
          </a:xfrm>
          <a:prstGeom prst="rect">
            <a:avLst/>
          </a:prstGeom>
        </p:spPr>
      </p:pic>
      <p:pic>
        <p:nvPicPr>
          <p:cNvPr id="12" name="Picture 11"/>
          <p:cNvPicPr>
            <a:picLocks noChangeAspect="1"/>
          </p:cNvPicPr>
          <p:nvPr/>
        </p:nvPicPr>
        <p:blipFill>
          <a:blip r:embed="rId3"/>
          <a:stretch>
            <a:fillRect/>
          </a:stretch>
        </p:blipFill>
        <p:spPr>
          <a:xfrm>
            <a:off x="9647042" y="1160549"/>
            <a:ext cx="1816765" cy="4908205"/>
          </a:xfrm>
          <a:prstGeom prst="rect">
            <a:avLst/>
          </a:prstGeom>
        </p:spPr>
      </p:pic>
      <p:pic>
        <p:nvPicPr>
          <p:cNvPr id="10" name="Picture 9"/>
          <p:cNvPicPr>
            <a:picLocks noChangeAspect="1"/>
          </p:cNvPicPr>
          <p:nvPr/>
        </p:nvPicPr>
        <p:blipFill>
          <a:blip r:embed="rId4"/>
          <a:stretch>
            <a:fillRect/>
          </a:stretch>
        </p:blipFill>
        <p:spPr>
          <a:xfrm>
            <a:off x="7516949" y="1160549"/>
            <a:ext cx="1820575" cy="4908206"/>
          </a:xfrm>
          <a:prstGeom prst="rect">
            <a:avLst/>
          </a:prstGeom>
        </p:spPr>
      </p:pic>
      <p:pic>
        <p:nvPicPr>
          <p:cNvPr id="8" name="Picture 7"/>
          <p:cNvPicPr>
            <a:picLocks noChangeAspect="1"/>
          </p:cNvPicPr>
          <p:nvPr/>
        </p:nvPicPr>
        <p:blipFill>
          <a:blip r:embed="rId5"/>
          <a:stretch>
            <a:fillRect/>
          </a:stretch>
        </p:blipFill>
        <p:spPr>
          <a:xfrm>
            <a:off x="5116649" y="2031417"/>
            <a:ext cx="1946129" cy="4068945"/>
          </a:xfrm>
          <a:prstGeom prst="rect">
            <a:avLst/>
          </a:prstGeom>
        </p:spPr>
      </p:pic>
      <p:sp>
        <p:nvSpPr>
          <p:cNvPr id="4" name="Rectangle 3"/>
          <p:cNvSpPr/>
          <p:nvPr/>
        </p:nvSpPr>
        <p:spPr>
          <a:xfrm>
            <a:off x="685801" y="2095500"/>
            <a:ext cx="1914526" cy="380047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Content Placeholder 1"/>
          <p:cNvSpPr>
            <a:spLocks noGrp="1"/>
          </p:cNvSpPr>
          <p:nvPr>
            <p:ph idx="1"/>
          </p:nvPr>
        </p:nvSpPr>
        <p:spPr>
          <a:xfrm>
            <a:off x="697230" y="2108201"/>
            <a:ext cx="1769745" cy="3760891"/>
          </a:xfrm>
        </p:spPr>
        <p:txBody>
          <a:bodyPr>
            <a:normAutofit fontScale="55000" lnSpcReduction="20000"/>
          </a:bodyPr>
          <a:lstStyle/>
          <a:p>
            <a:pPr lvl="0"/>
            <a:r>
              <a:rPr lang="en-GB" dirty="0"/>
              <a:t>Demonstrate proficiency in basic locomotor skills such as running, jumping, hopping, and skipping.</a:t>
            </a:r>
          </a:p>
          <a:p>
            <a:pPr lvl="0"/>
            <a:r>
              <a:rPr lang="en-GB" dirty="0"/>
              <a:t>Perform a variety of manipulative skills, including throwing, catching, kicking, and striking with accuracy and control.</a:t>
            </a:r>
          </a:p>
          <a:p>
            <a:pPr lvl="0"/>
            <a:r>
              <a:rPr lang="en-GB" dirty="0"/>
              <a:t>Exhibit balance and coordination while engaging in static and dynamic movements.</a:t>
            </a:r>
          </a:p>
          <a:p>
            <a:pPr lvl="0"/>
            <a:r>
              <a:rPr lang="en-GB" dirty="0"/>
              <a:t>Demonstrate proper form and technique in executing fundamental movement patterns, such as squatting, lunging, and jumping.</a:t>
            </a:r>
          </a:p>
          <a:p>
            <a:endParaRPr lang="en-GB" dirty="0"/>
          </a:p>
        </p:txBody>
      </p:sp>
      <p:sp>
        <p:nvSpPr>
          <p:cNvPr id="3" name="Title 2"/>
          <p:cNvSpPr>
            <a:spLocks noGrp="1"/>
          </p:cNvSpPr>
          <p:nvPr>
            <p:ph type="title"/>
          </p:nvPr>
        </p:nvSpPr>
        <p:spPr/>
        <p:txBody>
          <a:bodyPr>
            <a:normAutofit fontScale="90000"/>
          </a:bodyPr>
          <a:lstStyle/>
          <a:p>
            <a:r>
              <a:rPr lang="en-GB" dirty="0"/>
              <a:t>I can statements for PHYSICAL literacy</a:t>
            </a:r>
            <a:br>
              <a:rPr lang="en-GB" dirty="0"/>
            </a:br>
            <a:br>
              <a:rPr lang="en-GB" u="sng" dirty="0"/>
            </a:br>
            <a:r>
              <a:rPr lang="en-GB" u="sng" dirty="0"/>
              <a:t>I CAN……..</a:t>
            </a:r>
          </a:p>
        </p:txBody>
      </p:sp>
      <p:sp>
        <p:nvSpPr>
          <p:cNvPr id="14" name="Rectangle 13"/>
          <p:cNvSpPr/>
          <p:nvPr/>
        </p:nvSpPr>
        <p:spPr>
          <a:xfrm>
            <a:off x="2952611" y="1236663"/>
            <a:ext cx="1916250" cy="4324261"/>
          </a:xfrm>
          <a:prstGeom prst="rect">
            <a:avLst/>
          </a:prstGeom>
        </p:spPr>
        <p:txBody>
          <a:bodyPr wrap="square">
            <a:spAutoFit/>
          </a:bodyPr>
          <a:lstStyle/>
          <a:p>
            <a:r>
              <a:rPr lang="en-GB" sz="1100" dirty="0"/>
              <a:t>Exhibit agility by quickly changing directions, accelerating, and decelerating in response to stimuli</a:t>
            </a:r>
          </a:p>
          <a:p>
            <a:endParaRPr lang="en-GB" sz="1100" dirty="0"/>
          </a:p>
          <a:p>
            <a:r>
              <a:rPr lang="en-GB" sz="1100" dirty="0"/>
              <a:t>Demonstrate flexibility by performing stretches and movements that involve a wide range of motion in different joints.</a:t>
            </a:r>
          </a:p>
          <a:p>
            <a:endParaRPr lang="en-GB" sz="1100" dirty="0"/>
          </a:p>
          <a:p>
            <a:r>
              <a:rPr lang="en-GB" sz="1100" dirty="0"/>
              <a:t>Exhibit strength and muscular endurance through activities that require pushing, pulling, lifting, and holding positions.</a:t>
            </a:r>
          </a:p>
          <a:p>
            <a:endParaRPr lang="en-GB" sz="1100" dirty="0"/>
          </a:p>
          <a:p>
            <a:r>
              <a:rPr lang="en-GB" sz="1100" dirty="0"/>
              <a:t>Demonstrate cardiovascular endurance by sustaining physical activity over an extended period without excessive fatigue.</a:t>
            </a:r>
          </a:p>
        </p:txBody>
      </p:sp>
      <p:sp>
        <p:nvSpPr>
          <p:cNvPr id="15" name="Rectangle 14"/>
          <p:cNvSpPr/>
          <p:nvPr/>
        </p:nvSpPr>
        <p:spPr>
          <a:xfrm>
            <a:off x="5116649" y="2019406"/>
            <a:ext cx="1859100" cy="4154984"/>
          </a:xfrm>
          <a:prstGeom prst="rect">
            <a:avLst/>
          </a:prstGeom>
        </p:spPr>
        <p:txBody>
          <a:bodyPr wrap="square">
            <a:spAutoFit/>
          </a:bodyPr>
          <a:lstStyle/>
          <a:p>
            <a:r>
              <a:rPr lang="en-GB" sz="1100" dirty="0"/>
              <a:t>Exhibit speed by moving quickly and efficiently in various activities and sports.</a:t>
            </a:r>
          </a:p>
          <a:p>
            <a:endParaRPr lang="en-GB" sz="1100" dirty="0"/>
          </a:p>
          <a:p>
            <a:r>
              <a:rPr lang="en-GB" sz="1100" dirty="0"/>
              <a:t>Show accuracy and precision in targeting objects or specific areas during throwing, kicking, or striking activities.</a:t>
            </a:r>
          </a:p>
          <a:p>
            <a:endParaRPr lang="en-GB" sz="1100" dirty="0"/>
          </a:p>
          <a:p>
            <a:r>
              <a:rPr lang="en-GB" sz="1100" dirty="0"/>
              <a:t>Demonstrate spatial awareness by navigating through obstacles, judging distances, and coordinating movements in confined spaces.</a:t>
            </a:r>
          </a:p>
          <a:p>
            <a:endParaRPr lang="en-GB" sz="1100" dirty="0"/>
          </a:p>
          <a:p>
            <a:r>
              <a:rPr lang="en-GB" sz="1100" dirty="0"/>
              <a:t>Exhibit proper body alignment and posture during static and dynamic movements.</a:t>
            </a:r>
          </a:p>
        </p:txBody>
      </p:sp>
      <p:sp>
        <p:nvSpPr>
          <p:cNvPr id="16" name="Rectangle 15"/>
          <p:cNvSpPr/>
          <p:nvPr/>
        </p:nvSpPr>
        <p:spPr>
          <a:xfrm>
            <a:off x="7461385" y="1236663"/>
            <a:ext cx="1756107" cy="4832092"/>
          </a:xfrm>
          <a:prstGeom prst="rect">
            <a:avLst/>
          </a:prstGeom>
        </p:spPr>
        <p:txBody>
          <a:bodyPr wrap="square">
            <a:spAutoFit/>
          </a:bodyPr>
          <a:lstStyle/>
          <a:p>
            <a:r>
              <a:rPr lang="en-GB" sz="1100" dirty="0"/>
              <a:t>Demonstrate control and coordination of body movements in activities that involve rhythm, dance, or gymnastics.</a:t>
            </a:r>
          </a:p>
          <a:p>
            <a:endParaRPr lang="en-GB" sz="1100" dirty="0"/>
          </a:p>
          <a:p>
            <a:r>
              <a:rPr lang="en-GB" sz="1100" dirty="0"/>
              <a:t>Show proprioception and </a:t>
            </a:r>
            <a:r>
              <a:rPr lang="en-GB" sz="1100" dirty="0" err="1"/>
              <a:t>kinesthetic</a:t>
            </a:r>
            <a:r>
              <a:rPr lang="en-GB" sz="1100" dirty="0"/>
              <a:t> awareness by accurately perceiving and controlling body movements and positions.</a:t>
            </a:r>
          </a:p>
          <a:p>
            <a:endParaRPr lang="en-GB" sz="1100" dirty="0"/>
          </a:p>
          <a:p>
            <a:r>
              <a:rPr lang="en-GB" sz="1100" dirty="0"/>
              <a:t>Exhibit reaction time by quickly responding to visual or auditory stimuli during drills or games.</a:t>
            </a:r>
          </a:p>
          <a:p>
            <a:endParaRPr lang="en-GB" sz="1100" dirty="0"/>
          </a:p>
          <a:p>
            <a:r>
              <a:rPr lang="en-GB" sz="1100" dirty="0"/>
              <a:t>Demonstrate dexterity and hand-eye coordination in activities that involve manipulating small objects or performing fine motor skills.</a:t>
            </a:r>
          </a:p>
        </p:txBody>
      </p:sp>
      <p:sp>
        <p:nvSpPr>
          <p:cNvPr id="17" name="Rectangle 16"/>
          <p:cNvSpPr/>
          <p:nvPr/>
        </p:nvSpPr>
        <p:spPr>
          <a:xfrm>
            <a:off x="9703128" y="1160549"/>
            <a:ext cx="1738303" cy="5109091"/>
          </a:xfrm>
          <a:prstGeom prst="rect">
            <a:avLst/>
          </a:prstGeom>
        </p:spPr>
        <p:txBody>
          <a:bodyPr wrap="square">
            <a:spAutoFit/>
          </a:bodyPr>
          <a:lstStyle/>
          <a:p>
            <a:r>
              <a:rPr lang="en-GB" sz="1100" dirty="0"/>
              <a:t>Exhibit bilateral coordination by performing movements that require both sides of the body to work together.</a:t>
            </a:r>
          </a:p>
          <a:p>
            <a:endParaRPr lang="en-GB" sz="1100" dirty="0"/>
          </a:p>
          <a:p>
            <a:r>
              <a:rPr lang="en-GB" sz="1100" dirty="0"/>
              <a:t>Demonstrate gross motor skills by engaging in activities that involve large muscle groups, such as running, jumping, or climbing.</a:t>
            </a:r>
          </a:p>
          <a:p>
            <a:endParaRPr lang="en-GB" sz="1100" dirty="0"/>
          </a:p>
          <a:p>
            <a:r>
              <a:rPr lang="en-GB" sz="1100" dirty="0"/>
              <a:t>Exhibit neuromuscular control and stability during activities that involve balance and weight shifting.</a:t>
            </a:r>
          </a:p>
          <a:p>
            <a:endParaRPr lang="en-GB" sz="1100" dirty="0"/>
          </a:p>
          <a:p>
            <a:r>
              <a:rPr lang="en-GB" sz="1100" dirty="0"/>
              <a:t>Show adaptability and improvisation by modifying movements and strategies in response to changing game conditions or constraints.</a:t>
            </a:r>
            <a:endParaRPr lang="en-GB" dirty="0"/>
          </a:p>
        </p:txBody>
      </p:sp>
    </p:spTree>
    <p:extLst>
      <p:ext uri="{BB962C8B-B14F-4D97-AF65-F5344CB8AC3E}">
        <p14:creationId xmlns:p14="http://schemas.microsoft.com/office/powerpoint/2010/main" val="23692258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17"/>
          <p:cNvPicPr>
            <a:picLocks noChangeAspect="1"/>
          </p:cNvPicPr>
          <p:nvPr/>
        </p:nvPicPr>
        <p:blipFill>
          <a:blip r:embed="rId2"/>
          <a:stretch>
            <a:fillRect/>
          </a:stretch>
        </p:blipFill>
        <p:spPr>
          <a:xfrm>
            <a:off x="2993720" y="1195808"/>
            <a:ext cx="1822862" cy="4913802"/>
          </a:xfrm>
          <a:prstGeom prst="rect">
            <a:avLst/>
          </a:prstGeom>
        </p:spPr>
      </p:pic>
      <p:sp>
        <p:nvSpPr>
          <p:cNvPr id="4" name="Rectangle 3"/>
          <p:cNvSpPr/>
          <p:nvPr/>
        </p:nvSpPr>
        <p:spPr>
          <a:xfrm>
            <a:off x="685801" y="2095500"/>
            <a:ext cx="1914526" cy="380047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Content Placeholder 1"/>
          <p:cNvSpPr>
            <a:spLocks noGrp="1"/>
          </p:cNvSpPr>
          <p:nvPr>
            <p:ph idx="1"/>
          </p:nvPr>
        </p:nvSpPr>
        <p:spPr>
          <a:xfrm>
            <a:off x="697230" y="2108201"/>
            <a:ext cx="1769745" cy="3760891"/>
          </a:xfrm>
        </p:spPr>
        <p:txBody>
          <a:bodyPr>
            <a:normAutofit fontScale="47500" lnSpcReduction="20000"/>
          </a:bodyPr>
          <a:lstStyle/>
          <a:p>
            <a:pPr lvl="0"/>
            <a:r>
              <a:rPr lang="en-GB" dirty="0"/>
              <a:t>Analyse and evaluate the potential risks and benefits of different physical activities </a:t>
            </a:r>
          </a:p>
          <a:p>
            <a:pPr lvl="0"/>
            <a:r>
              <a:rPr lang="en-GB" dirty="0"/>
              <a:t>Demonstrate an understanding of proper body mechanics and techniques to prevent injuries during physical activities </a:t>
            </a:r>
          </a:p>
          <a:p>
            <a:pPr lvl="0"/>
            <a:r>
              <a:rPr lang="en-GB" dirty="0"/>
              <a:t>Assess and manage my stress levels effectively by incorporating stress-reducing strategies</a:t>
            </a:r>
          </a:p>
          <a:p>
            <a:pPr lvl="0"/>
            <a:r>
              <a:rPr lang="en-GB" dirty="0"/>
              <a:t>Make informed decisions about my nutritional choices </a:t>
            </a:r>
          </a:p>
          <a:p>
            <a:pPr lvl="0"/>
            <a:r>
              <a:rPr lang="en-GB" dirty="0"/>
              <a:t>Identify potential hazards and implement safety measures to minimize the risk of accidents or injuries during physical activities</a:t>
            </a:r>
          </a:p>
          <a:p>
            <a:pPr lvl="0"/>
            <a:endParaRPr lang="en-GB" dirty="0"/>
          </a:p>
        </p:txBody>
      </p:sp>
      <p:sp>
        <p:nvSpPr>
          <p:cNvPr id="3" name="Title 2"/>
          <p:cNvSpPr>
            <a:spLocks noGrp="1"/>
          </p:cNvSpPr>
          <p:nvPr>
            <p:ph type="title"/>
          </p:nvPr>
        </p:nvSpPr>
        <p:spPr/>
        <p:txBody>
          <a:bodyPr>
            <a:normAutofit fontScale="90000"/>
          </a:bodyPr>
          <a:lstStyle/>
          <a:p>
            <a:r>
              <a:rPr lang="en-GB" dirty="0"/>
              <a:t>I can statements for PHYSICAL literacy</a:t>
            </a:r>
            <a:br>
              <a:rPr lang="en-GB" dirty="0"/>
            </a:br>
            <a:br>
              <a:rPr lang="en-GB" u="sng" dirty="0"/>
            </a:br>
            <a:r>
              <a:rPr lang="en-GB" u="sng" dirty="0"/>
              <a:t>I CAN……..</a:t>
            </a:r>
          </a:p>
        </p:txBody>
      </p:sp>
      <p:sp>
        <p:nvSpPr>
          <p:cNvPr id="5" name="Rectangle 4"/>
          <p:cNvSpPr/>
          <p:nvPr/>
        </p:nvSpPr>
        <p:spPr>
          <a:xfrm>
            <a:off x="3010726" y="1316773"/>
            <a:ext cx="1768582" cy="4708981"/>
          </a:xfrm>
          <a:prstGeom prst="rect">
            <a:avLst/>
          </a:prstGeom>
        </p:spPr>
        <p:txBody>
          <a:bodyPr wrap="square">
            <a:spAutoFit/>
          </a:bodyPr>
          <a:lstStyle/>
          <a:p>
            <a:r>
              <a:rPr lang="en-GB" sz="1000" dirty="0"/>
              <a:t>Assess my own physical fitness level through various tests and measurements.</a:t>
            </a:r>
          </a:p>
          <a:p>
            <a:endParaRPr lang="en-GB" sz="1000" dirty="0"/>
          </a:p>
          <a:p>
            <a:r>
              <a:rPr lang="en-GB" sz="1000" dirty="0"/>
              <a:t>Make informed decisions about the appropriate intensity, duration, and frequency of physical activity</a:t>
            </a:r>
          </a:p>
          <a:p>
            <a:endParaRPr lang="en-GB" sz="1000" dirty="0"/>
          </a:p>
          <a:p>
            <a:r>
              <a:rPr lang="en-GB" sz="1000" dirty="0"/>
              <a:t>Demonstrate an understanding of the importance of proper warm-up and cool-down routines to prevent injuries.</a:t>
            </a:r>
          </a:p>
          <a:p>
            <a:endParaRPr lang="en-GB" sz="1000" dirty="0"/>
          </a:p>
          <a:p>
            <a:r>
              <a:rPr lang="en-GB" sz="1000" dirty="0"/>
              <a:t>Identify and evaluate the impact of external factors, such as environmental conditions &amp; equipment safety</a:t>
            </a:r>
          </a:p>
          <a:p>
            <a:endParaRPr lang="en-GB" sz="1000" dirty="0"/>
          </a:p>
          <a:p>
            <a:r>
              <a:rPr lang="en-GB" sz="1000" dirty="0"/>
              <a:t>Critically analyse and make decisions about the use of technology and media in promoting physical activity and well-being.</a:t>
            </a:r>
          </a:p>
        </p:txBody>
      </p:sp>
    </p:spTree>
    <p:extLst>
      <p:ext uri="{BB962C8B-B14F-4D97-AF65-F5344CB8AC3E}">
        <p14:creationId xmlns:p14="http://schemas.microsoft.com/office/powerpoint/2010/main" val="176427118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Diagram 10"/>
          <p:cNvGraphicFramePr/>
          <p:nvPr>
            <p:extLst>
              <p:ext uri="{D42A27DB-BD31-4B8C-83A1-F6EECF244321}">
                <p14:modId xmlns:p14="http://schemas.microsoft.com/office/powerpoint/2010/main" val="669307442"/>
              </p:ext>
            </p:extLst>
          </p:nvPr>
        </p:nvGraphicFramePr>
        <p:xfrm>
          <a:off x="2070100" y="795866"/>
          <a:ext cx="8128000"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4982783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85000" lnSpcReduction="10000"/>
          </a:bodyPr>
          <a:lstStyle/>
          <a:p>
            <a:r>
              <a:rPr lang="en-GB" dirty="0"/>
              <a:t>It is envisaged that Games Lessons will focus on formally developing Social &amp; Physical Literacy Skills (</a:t>
            </a:r>
            <a:r>
              <a:rPr lang="en-GB" dirty="0" err="1"/>
              <a:t>SaPLs</a:t>
            </a:r>
            <a:r>
              <a:rPr lang="en-GB" dirty="0"/>
              <a:t>) with PLC students using the Activity grid on the previous slide.  Dependent on student interests/prior experience &amp; knowledge/whole-class needs, the teacher will (in negotiation with the student) select suitable activities on which to focus.  It is hoped that through a relationship-based approach, the student can move from Engagement activities to fundamental activities to community-based legacy activities during their time at PLC.  In doing so primacy will be given to developing the associated social and physical literacy skills needed for ongoing success and development; that is a social &amp; physical literacy focus will be given to the lesson/set of lessons.  This will not always be made explicit to the student as we know that our students do not always work well in this mainstream manner; rather, the teacher will decide how best to frame and sequence the objectives so as to best motivate our students.</a:t>
            </a:r>
          </a:p>
          <a:p>
            <a:r>
              <a:rPr lang="en-GB" dirty="0"/>
              <a:t>This will give them the social and physical cultural capital to continue these legacy activities after they have left PLC and will give them a better chance of leading independent and healthy lives.   </a:t>
            </a:r>
          </a:p>
        </p:txBody>
      </p:sp>
      <p:sp>
        <p:nvSpPr>
          <p:cNvPr id="3" name="Title 2"/>
          <p:cNvSpPr>
            <a:spLocks noGrp="1"/>
          </p:cNvSpPr>
          <p:nvPr>
            <p:ph type="title"/>
          </p:nvPr>
        </p:nvSpPr>
        <p:spPr/>
        <p:txBody>
          <a:bodyPr/>
          <a:lstStyle/>
          <a:p>
            <a:r>
              <a:rPr lang="en-GB" dirty="0"/>
              <a:t>Using the framework</a:t>
            </a:r>
          </a:p>
        </p:txBody>
      </p:sp>
    </p:spTree>
    <p:extLst>
      <p:ext uri="{BB962C8B-B14F-4D97-AF65-F5344CB8AC3E}">
        <p14:creationId xmlns:p14="http://schemas.microsoft.com/office/powerpoint/2010/main" val="22894666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buNone/>
            </a:pPr>
            <a:r>
              <a:rPr lang="en-GB" dirty="0"/>
              <a:t>  In terms of administering the new framework, it is envisaged that each class will     have a folder with:</a:t>
            </a:r>
          </a:p>
          <a:p>
            <a:r>
              <a:rPr lang="en-GB" dirty="0"/>
              <a:t>-Copy of the Activity Framework</a:t>
            </a:r>
          </a:p>
          <a:p>
            <a:r>
              <a:rPr lang="en-GB" dirty="0"/>
              <a:t>-Student entry questionnaire</a:t>
            </a:r>
          </a:p>
          <a:p>
            <a:r>
              <a:rPr lang="en-GB" dirty="0"/>
              <a:t>-Record of student progress against the model &amp; a contextual effort grade</a:t>
            </a:r>
          </a:p>
          <a:p>
            <a:r>
              <a:rPr lang="en-GB" dirty="0"/>
              <a:t>-Short/medium/long term agreed targets</a:t>
            </a:r>
          </a:p>
          <a:p>
            <a:r>
              <a:rPr lang="en-GB" dirty="0"/>
              <a:t>-Student feedback form x 2 per year (Jan &amp; July?)  </a:t>
            </a:r>
          </a:p>
        </p:txBody>
      </p:sp>
      <p:sp>
        <p:nvSpPr>
          <p:cNvPr id="3" name="Title 2"/>
          <p:cNvSpPr>
            <a:spLocks noGrp="1"/>
          </p:cNvSpPr>
          <p:nvPr>
            <p:ph type="title"/>
          </p:nvPr>
        </p:nvSpPr>
        <p:spPr/>
        <p:txBody>
          <a:bodyPr/>
          <a:lstStyle/>
          <a:p>
            <a:r>
              <a:rPr lang="en-GB" dirty="0"/>
              <a:t>Next steps</a:t>
            </a:r>
          </a:p>
        </p:txBody>
      </p:sp>
    </p:spTree>
    <p:extLst>
      <p:ext uri="{BB962C8B-B14F-4D97-AF65-F5344CB8AC3E}">
        <p14:creationId xmlns:p14="http://schemas.microsoft.com/office/powerpoint/2010/main" val="543121519"/>
      </p:ext>
    </p:extLst>
  </p:cSld>
  <p:clrMapOvr>
    <a:masterClrMapping/>
  </p:clrMapOvr>
</p:sld>
</file>

<file path=ppt/theme/theme1.xml><?xml version="1.0" encoding="utf-8"?>
<a:theme xmlns:a="http://schemas.openxmlformats.org/drawingml/2006/main" name="RetrospectVTI">
  <a:themeElements>
    <a:clrScheme name="MONO">
      <a:dk1>
        <a:srgbClr val="000000"/>
      </a:dk1>
      <a:lt1>
        <a:srgbClr val="ECEEF7"/>
      </a:lt1>
      <a:dk2>
        <a:srgbClr val="000000"/>
      </a:dk2>
      <a:lt2>
        <a:srgbClr val="F5F8FF"/>
      </a:lt2>
      <a:accent1>
        <a:srgbClr val="ECEEF7"/>
      </a:accent1>
      <a:accent2>
        <a:srgbClr val="F5F8FF"/>
      </a:accent2>
      <a:accent3>
        <a:srgbClr val="A1A2A9"/>
      </a:accent3>
      <a:accent4>
        <a:srgbClr val="141514"/>
      </a:accent4>
      <a:accent5>
        <a:srgbClr val="000000"/>
      </a:accent5>
      <a:accent6>
        <a:srgbClr val="96969C"/>
      </a:accent6>
      <a:hlink>
        <a:srgbClr val="5F6063"/>
      </a:hlink>
      <a:folHlink>
        <a:srgbClr val="919191"/>
      </a:folHlink>
    </a:clrScheme>
    <a:fontScheme name="Century Gothic">
      <a:majorFont>
        <a:latin typeface="Century Gothic" panose="020F030202020403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F03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Minimalist_Light_Sales Pitch_02_Win32_AS_v3" id="{A204E388-A84B-4CC6-98FC-54ED9900B3CD}" vid="{1AF041A9-EA2C-4539-9272-70AF2168FE9D}"/>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fa6e671f1cd7e4d96ff9652be322dd5e">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4e2496f70b101db0b8013f30a071bbf7"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Props1.xml><?xml version="1.0" encoding="utf-8"?>
<ds:datastoreItem xmlns:ds="http://schemas.openxmlformats.org/officeDocument/2006/customXml" ds:itemID="{E0A43D08-F4F9-4D95-9CB2-7DE37441607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5029FA76-0C86-4BF1-99F1-A3115FBFFAB0}">
  <ds:schemaRefs>
    <ds:schemaRef ds:uri="http://schemas.microsoft.com/sharepoint/v3/contenttype/forms"/>
  </ds:schemaRefs>
</ds:datastoreItem>
</file>

<file path=customXml/itemProps3.xml><?xml version="1.0" encoding="utf-8"?>
<ds:datastoreItem xmlns:ds="http://schemas.openxmlformats.org/officeDocument/2006/customXml" ds:itemID="{44FAF7B5-E40C-46BE-9C83-DA251FCAE61E}">
  <ds:schemaRefs>
    <ds:schemaRef ds:uri="http://schemas.microsoft.com/office/2006/documentManagement/types"/>
    <ds:schemaRef ds:uri="http://schemas.openxmlformats.org/package/2006/metadata/core-properties"/>
    <ds:schemaRef ds:uri="16c05727-aa75-4e4a-9b5f-8a80a1165891"/>
    <ds:schemaRef ds:uri="http://purl.org/dc/elements/1.1/"/>
    <ds:schemaRef ds:uri="http://schemas.microsoft.com/office/2006/metadata/properties"/>
    <ds:schemaRef ds:uri="http://purl.org/dc/terms/"/>
    <ds:schemaRef ds:uri="http://schemas.microsoft.com/office/infopath/2007/PartnerControls"/>
    <ds:schemaRef ds:uri="71af3243-3dd4-4a8d-8c0d-dd76da1f02a5"/>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Minimalist sales pitch</Template>
  <TotalTime>1</TotalTime>
  <Words>1924</Words>
  <Application>Microsoft Office PowerPoint</Application>
  <PresentationFormat>Widescreen</PresentationFormat>
  <Paragraphs>178</Paragraphs>
  <Slides>14</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14</vt:i4>
      </vt:variant>
    </vt:vector>
  </HeadingPairs>
  <TitlesOfParts>
    <vt:vector size="18" baseType="lpstr">
      <vt:lpstr>Arial</vt:lpstr>
      <vt:lpstr>Calibri</vt:lpstr>
      <vt:lpstr>Century Gothic</vt:lpstr>
      <vt:lpstr>RetrospectVTI</vt:lpstr>
      <vt:lpstr>Social and physical literacy</vt:lpstr>
      <vt:lpstr>OUTLINE</vt:lpstr>
      <vt:lpstr>Background</vt:lpstr>
      <vt:lpstr>Background</vt:lpstr>
      <vt:lpstr>Rationale for change</vt:lpstr>
      <vt:lpstr>PowerPoint Presentation</vt:lpstr>
      <vt:lpstr>Suggested METHODOLOGY 5 OVER-ARCHING THEMES FOR Social Literacy within PE</vt:lpstr>
      <vt:lpstr>I can statements for social literacy  I CAN……..</vt:lpstr>
      <vt:lpstr>5 over-arching themes for Physical Literacy within PE</vt:lpstr>
      <vt:lpstr>I can statements for PHYSICAL literacy  I CAN……..</vt:lpstr>
      <vt:lpstr>I can statements for PHYSICAL literacy  I CAN……..</vt:lpstr>
      <vt:lpstr>PowerPoint Presentation</vt:lpstr>
      <vt:lpstr>Using the framework</vt:lpstr>
      <vt:lpstr>Next steps</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Kim Harmsworth</dc:creator>
  <cp:lastModifiedBy>Kim Harmsworth</cp:lastModifiedBy>
  <cp:revision>2</cp:revision>
  <dcterms:created xsi:type="dcterms:W3CDTF">2023-06-19T08:23:07Z</dcterms:created>
  <dcterms:modified xsi:type="dcterms:W3CDTF">2026-05-07T13:43:45Z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